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7"/>
  </p:notesMasterIdLst>
  <p:sldIdLst>
    <p:sldId id="256" r:id="rId2"/>
    <p:sldId id="257" r:id="rId3"/>
    <p:sldId id="266" r:id="rId4"/>
    <p:sldId id="263" r:id="rId5"/>
    <p:sldId id="264" r:id="rId6"/>
    <p:sldId id="265" r:id="rId7"/>
    <p:sldId id="260" r:id="rId8"/>
    <p:sldId id="261" r:id="rId9"/>
    <p:sldId id="259" r:id="rId10"/>
    <p:sldId id="262" r:id="rId11"/>
    <p:sldId id="267" r:id="rId12"/>
    <p:sldId id="268" r:id="rId13"/>
    <p:sldId id="269" r:id="rId14"/>
    <p:sldId id="270" r:id="rId15"/>
    <p:sldId id="286" r:id="rId16"/>
    <p:sldId id="271" r:id="rId17"/>
    <p:sldId id="278" r:id="rId18"/>
    <p:sldId id="280" r:id="rId19"/>
    <p:sldId id="276" r:id="rId20"/>
    <p:sldId id="277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310E9E-F368-4A84-838B-430E3DF36D36}" v="370" dt="2024-05-12T02:29:00.1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404" autoAdjust="0"/>
  </p:normalViewPr>
  <p:slideViewPr>
    <p:cSldViewPr snapToGrid="0">
      <p:cViewPr varScale="1">
        <p:scale>
          <a:sx n="70" d="100"/>
          <a:sy n="70" d="100"/>
        </p:scale>
        <p:origin x="51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atarina Gomes" userId="e3ada29279acb1af" providerId="LiveId" clId="{C1310E9E-F368-4A84-838B-430E3DF36D36}"/>
    <pc:docChg chg="undo custSel addSld delSld modSld sldOrd">
      <pc:chgData name="Ana Catarina Gomes" userId="e3ada29279acb1af" providerId="LiveId" clId="{C1310E9E-F368-4A84-838B-430E3DF36D36}" dt="2024-05-12T15:48:38.660" v="2389" actId="26606"/>
      <pc:docMkLst>
        <pc:docMk/>
      </pc:docMkLst>
      <pc:sldChg chg="modSp mod">
        <pc:chgData name="Ana Catarina Gomes" userId="e3ada29279acb1af" providerId="LiveId" clId="{C1310E9E-F368-4A84-838B-430E3DF36D36}" dt="2024-05-12T00:37:34.703" v="90" actId="20577"/>
        <pc:sldMkLst>
          <pc:docMk/>
          <pc:sldMk cId="523274891" sldId="267"/>
        </pc:sldMkLst>
        <pc:spChg chg="mod">
          <ac:chgData name="Ana Catarina Gomes" userId="e3ada29279acb1af" providerId="LiveId" clId="{C1310E9E-F368-4A84-838B-430E3DF36D36}" dt="2024-05-12T00:37:34.703" v="90" actId="20577"/>
          <ac:spMkLst>
            <pc:docMk/>
            <pc:sldMk cId="523274891" sldId="267"/>
            <ac:spMk id="3" creationId="{DC6D38DC-09D3-FA1A-AAA9-B8BF6422D17A}"/>
          </ac:spMkLst>
        </pc:spChg>
      </pc:sldChg>
      <pc:sldChg chg="modSp mod">
        <pc:chgData name="Ana Catarina Gomes" userId="e3ada29279acb1af" providerId="LiveId" clId="{C1310E9E-F368-4A84-838B-430E3DF36D36}" dt="2024-05-12T00:38:40.838" v="109" actId="20577"/>
        <pc:sldMkLst>
          <pc:docMk/>
          <pc:sldMk cId="3385092075" sldId="269"/>
        </pc:sldMkLst>
        <pc:spChg chg="mod">
          <ac:chgData name="Ana Catarina Gomes" userId="e3ada29279acb1af" providerId="LiveId" clId="{C1310E9E-F368-4A84-838B-430E3DF36D36}" dt="2024-05-12T00:38:40.838" v="109" actId="20577"/>
          <ac:spMkLst>
            <pc:docMk/>
            <pc:sldMk cId="3385092075" sldId="269"/>
            <ac:spMk id="3" creationId="{DC6D38DC-09D3-FA1A-AAA9-B8BF6422D17A}"/>
          </ac:spMkLst>
        </pc:spChg>
      </pc:sldChg>
      <pc:sldChg chg="modSp mod">
        <pc:chgData name="Ana Catarina Gomes" userId="e3ada29279acb1af" providerId="LiveId" clId="{C1310E9E-F368-4A84-838B-430E3DF36D36}" dt="2024-05-12T00:44:15.023" v="112" actId="20577"/>
        <pc:sldMkLst>
          <pc:docMk/>
          <pc:sldMk cId="1963220305" sldId="270"/>
        </pc:sldMkLst>
        <pc:spChg chg="mod">
          <ac:chgData name="Ana Catarina Gomes" userId="e3ada29279acb1af" providerId="LiveId" clId="{C1310E9E-F368-4A84-838B-430E3DF36D36}" dt="2024-05-12T00:44:15.023" v="112" actId="20577"/>
          <ac:spMkLst>
            <pc:docMk/>
            <pc:sldMk cId="1963220305" sldId="270"/>
            <ac:spMk id="3" creationId="{DC6D38DC-09D3-FA1A-AAA9-B8BF6422D17A}"/>
          </ac:spMkLst>
        </pc:spChg>
      </pc:sldChg>
      <pc:sldChg chg="modSp mod">
        <pc:chgData name="Ana Catarina Gomes" userId="e3ada29279acb1af" providerId="LiveId" clId="{C1310E9E-F368-4A84-838B-430E3DF36D36}" dt="2024-05-12T00:46:36.456" v="122" actId="20577"/>
        <pc:sldMkLst>
          <pc:docMk/>
          <pc:sldMk cId="3057878028" sldId="271"/>
        </pc:sldMkLst>
        <pc:spChg chg="mod">
          <ac:chgData name="Ana Catarina Gomes" userId="e3ada29279acb1af" providerId="LiveId" clId="{C1310E9E-F368-4A84-838B-430E3DF36D36}" dt="2024-05-12T00:46:36.456" v="122" actId="20577"/>
          <ac:spMkLst>
            <pc:docMk/>
            <pc:sldMk cId="3057878028" sldId="271"/>
            <ac:spMk id="3" creationId="{9B748F14-0856-24B8-0D43-939464970FA1}"/>
          </ac:spMkLst>
        </pc:spChg>
        <pc:spChg chg="mod">
          <ac:chgData name="Ana Catarina Gomes" userId="e3ada29279acb1af" providerId="LiveId" clId="{C1310E9E-F368-4A84-838B-430E3DF36D36}" dt="2024-05-12T00:29:31.519" v="75" actId="1036"/>
          <ac:spMkLst>
            <pc:docMk/>
            <pc:sldMk cId="3057878028" sldId="271"/>
            <ac:spMk id="8" creationId="{E70D4ACC-5004-76C8-05F1-6A5585C1CFF7}"/>
          </ac:spMkLst>
        </pc:spChg>
      </pc:sldChg>
      <pc:sldChg chg="del">
        <pc:chgData name="Ana Catarina Gomes" userId="e3ada29279acb1af" providerId="LiveId" clId="{C1310E9E-F368-4A84-838B-430E3DF36D36}" dt="2024-05-12T01:55:11.177" v="1197" actId="47"/>
        <pc:sldMkLst>
          <pc:docMk/>
          <pc:sldMk cId="3980522415" sldId="272"/>
        </pc:sldMkLst>
      </pc:sldChg>
      <pc:sldChg chg="del">
        <pc:chgData name="Ana Catarina Gomes" userId="e3ada29279acb1af" providerId="LiveId" clId="{C1310E9E-F368-4A84-838B-430E3DF36D36}" dt="2024-05-12T01:55:13.827" v="1198" actId="47"/>
        <pc:sldMkLst>
          <pc:docMk/>
          <pc:sldMk cId="58450461" sldId="273"/>
        </pc:sldMkLst>
      </pc:sldChg>
      <pc:sldChg chg="addSp delSp modSp del mod">
        <pc:chgData name="Ana Catarina Gomes" userId="e3ada29279acb1af" providerId="LiveId" clId="{C1310E9E-F368-4A84-838B-430E3DF36D36}" dt="2024-05-12T01:38:52.077" v="592" actId="47"/>
        <pc:sldMkLst>
          <pc:docMk/>
          <pc:sldMk cId="2490833990" sldId="275"/>
        </pc:sldMkLst>
        <pc:picChg chg="add del">
          <ac:chgData name="Ana Catarina Gomes" userId="e3ada29279acb1af" providerId="LiveId" clId="{C1310E9E-F368-4A84-838B-430E3DF36D36}" dt="2024-05-12T00:56:43.299" v="216" actId="21"/>
          <ac:picMkLst>
            <pc:docMk/>
            <pc:sldMk cId="2490833990" sldId="275"/>
            <ac:picMk id="3" creationId="{8299F395-2571-D50C-03E2-3C2B84539482}"/>
          </ac:picMkLst>
        </pc:picChg>
        <pc:picChg chg="add del mod modCrop">
          <ac:chgData name="Ana Catarina Gomes" userId="e3ada29279acb1af" providerId="LiveId" clId="{C1310E9E-F368-4A84-838B-430E3DF36D36}" dt="2024-05-12T00:56:46.748" v="217" actId="478"/>
          <ac:picMkLst>
            <pc:docMk/>
            <pc:sldMk cId="2490833990" sldId="275"/>
            <ac:picMk id="4" creationId="{6FD971A0-30A6-69A6-BE6E-587C50083DF9}"/>
          </ac:picMkLst>
        </pc:picChg>
      </pc:sldChg>
      <pc:sldChg chg="addSp delSp modSp add mod">
        <pc:chgData name="Ana Catarina Gomes" userId="e3ada29279acb1af" providerId="LiveId" clId="{C1310E9E-F368-4A84-838B-430E3DF36D36}" dt="2024-05-12T01:38:36.463" v="591" actId="1076"/>
        <pc:sldMkLst>
          <pc:docMk/>
          <pc:sldMk cId="869645695" sldId="278"/>
        </pc:sldMkLst>
        <pc:spChg chg="del mod">
          <ac:chgData name="Ana Catarina Gomes" userId="e3ada29279acb1af" providerId="LiveId" clId="{C1310E9E-F368-4A84-838B-430E3DF36D36}" dt="2024-05-12T01:04:21.845" v="582" actId="478"/>
          <ac:spMkLst>
            <pc:docMk/>
            <pc:sldMk cId="869645695" sldId="278"/>
            <ac:spMk id="5" creationId="{417CA82C-815E-9926-E03F-5A5BFAF0818E}"/>
          </ac:spMkLst>
        </pc:spChg>
        <pc:spChg chg="add mod">
          <ac:chgData name="Ana Catarina Gomes" userId="e3ada29279acb1af" providerId="LiveId" clId="{C1310E9E-F368-4A84-838B-430E3DF36D36}" dt="2024-05-12T01:04:49.610" v="586" actId="1076"/>
          <ac:spMkLst>
            <pc:docMk/>
            <pc:sldMk cId="869645695" sldId="278"/>
            <ac:spMk id="8" creationId="{ADAF5400-2B65-3CD5-FEFC-B6EB69FB5651}"/>
          </ac:spMkLst>
        </pc:spChg>
        <pc:picChg chg="del">
          <ac:chgData name="Ana Catarina Gomes" userId="e3ada29279acb1af" providerId="LiveId" clId="{C1310E9E-F368-4A84-838B-430E3DF36D36}" dt="2024-05-12T00:58:34.798" v="219" actId="478"/>
          <ac:picMkLst>
            <pc:docMk/>
            <pc:sldMk cId="869645695" sldId="278"/>
            <ac:picMk id="3" creationId="{8299F395-2571-D50C-03E2-3C2B84539482}"/>
          </ac:picMkLst>
        </pc:picChg>
        <pc:picChg chg="add mod">
          <ac:chgData name="Ana Catarina Gomes" userId="e3ada29279acb1af" providerId="LiveId" clId="{C1310E9E-F368-4A84-838B-430E3DF36D36}" dt="2024-05-12T01:38:36.463" v="591" actId="1076"/>
          <ac:picMkLst>
            <pc:docMk/>
            <pc:sldMk cId="869645695" sldId="278"/>
            <ac:picMk id="4" creationId="{FD21BCE5-7330-981E-283F-FF1C16ECB8B8}"/>
          </ac:picMkLst>
        </pc:picChg>
        <pc:picChg chg="add del">
          <ac:chgData name="Ana Catarina Gomes" userId="e3ada29279acb1af" providerId="LiveId" clId="{C1310E9E-F368-4A84-838B-430E3DF36D36}" dt="2024-05-12T01:01:04.040" v="280" actId="478"/>
          <ac:picMkLst>
            <pc:docMk/>
            <pc:sldMk cId="869645695" sldId="278"/>
            <ac:picMk id="7" creationId="{654FED0E-C098-584F-F45B-1D7FE12F414D}"/>
          </ac:picMkLst>
        </pc:picChg>
      </pc:sldChg>
      <pc:sldChg chg="addSp delSp modSp add del mod">
        <pc:chgData name="Ana Catarina Gomes" userId="e3ada29279acb1af" providerId="LiveId" clId="{C1310E9E-F368-4A84-838B-430E3DF36D36}" dt="2024-05-12T02:42:32.854" v="1722" actId="47"/>
        <pc:sldMkLst>
          <pc:docMk/>
          <pc:sldMk cId="2838665130" sldId="279"/>
        </pc:sldMkLst>
        <pc:spChg chg="add mod">
          <ac:chgData name="Ana Catarina Gomes" userId="e3ada29279acb1af" providerId="LiveId" clId="{C1310E9E-F368-4A84-838B-430E3DF36D36}" dt="2024-05-12T01:46:44.877" v="873" actId="1036"/>
          <ac:spMkLst>
            <pc:docMk/>
            <pc:sldMk cId="2838665130" sldId="279"/>
            <ac:spMk id="7" creationId="{32A3D7F9-57F2-211E-47B3-626176CC4753}"/>
          </ac:spMkLst>
        </pc:spChg>
        <pc:spChg chg="mod">
          <ac:chgData name="Ana Catarina Gomes" userId="e3ada29279acb1af" providerId="LiveId" clId="{C1310E9E-F368-4A84-838B-430E3DF36D36}" dt="2024-05-12T01:46:51.233" v="875" actId="1036"/>
          <ac:spMkLst>
            <pc:docMk/>
            <pc:sldMk cId="2838665130" sldId="279"/>
            <ac:spMk id="8" creationId="{ADAF5400-2B65-3CD5-FEFC-B6EB69FB5651}"/>
          </ac:spMkLst>
        </pc:spChg>
        <pc:spChg chg="add mod">
          <ac:chgData name="Ana Catarina Gomes" userId="e3ada29279acb1af" providerId="LiveId" clId="{C1310E9E-F368-4A84-838B-430E3DF36D36}" dt="2024-05-12T01:46:48.259" v="874" actId="1036"/>
          <ac:spMkLst>
            <pc:docMk/>
            <pc:sldMk cId="2838665130" sldId="279"/>
            <ac:spMk id="9" creationId="{35DB657F-2B34-1F96-186F-FC5167AADB4D}"/>
          </ac:spMkLst>
        </pc:spChg>
        <pc:picChg chg="add mod">
          <ac:chgData name="Ana Catarina Gomes" userId="e3ada29279acb1af" providerId="LiveId" clId="{C1310E9E-F368-4A84-838B-430E3DF36D36}" dt="2024-05-12T01:46:41.357" v="872" actId="1036"/>
          <ac:picMkLst>
            <pc:docMk/>
            <pc:sldMk cId="2838665130" sldId="279"/>
            <ac:picMk id="3" creationId="{3840EBCE-7E95-0EBF-8E70-B4423E96D908}"/>
          </ac:picMkLst>
        </pc:picChg>
        <pc:picChg chg="del">
          <ac:chgData name="Ana Catarina Gomes" userId="e3ada29279acb1af" providerId="LiveId" clId="{C1310E9E-F368-4A84-838B-430E3DF36D36}" dt="2024-05-12T01:39:07.224" v="594" actId="478"/>
          <ac:picMkLst>
            <pc:docMk/>
            <pc:sldMk cId="2838665130" sldId="279"/>
            <ac:picMk id="4" creationId="{FD21BCE5-7330-981E-283F-FF1C16ECB8B8}"/>
          </ac:picMkLst>
        </pc:picChg>
        <pc:picChg chg="add mod">
          <ac:chgData name="Ana Catarina Gomes" userId="e3ada29279acb1af" providerId="LiveId" clId="{C1310E9E-F368-4A84-838B-430E3DF36D36}" dt="2024-05-12T01:46:39.854" v="871" actId="1036"/>
          <ac:picMkLst>
            <pc:docMk/>
            <pc:sldMk cId="2838665130" sldId="279"/>
            <ac:picMk id="6" creationId="{6A715DD4-D708-0856-8B29-A9FE99E5E437}"/>
          </ac:picMkLst>
        </pc:picChg>
      </pc:sldChg>
      <pc:sldChg chg="addSp delSp modSp add mod">
        <pc:chgData name="Ana Catarina Gomes" userId="e3ada29279acb1af" providerId="LiveId" clId="{C1310E9E-F368-4A84-838B-430E3DF36D36}" dt="2024-05-12T01:55:00.478" v="1196" actId="20577"/>
        <pc:sldMkLst>
          <pc:docMk/>
          <pc:sldMk cId="3910157579" sldId="280"/>
        </pc:sldMkLst>
        <pc:spChg chg="mod">
          <ac:chgData name="Ana Catarina Gomes" userId="e3ada29279acb1af" providerId="LiveId" clId="{C1310E9E-F368-4A84-838B-430E3DF36D36}" dt="2024-05-12T01:55:00.478" v="1196" actId="20577"/>
          <ac:spMkLst>
            <pc:docMk/>
            <pc:sldMk cId="3910157579" sldId="280"/>
            <ac:spMk id="8" creationId="{ADAF5400-2B65-3CD5-FEFC-B6EB69FB5651}"/>
          </ac:spMkLst>
        </pc:spChg>
        <pc:picChg chg="add mod">
          <ac:chgData name="Ana Catarina Gomes" userId="e3ada29279acb1af" providerId="LiveId" clId="{C1310E9E-F368-4A84-838B-430E3DF36D36}" dt="2024-05-12T01:53:49.902" v="1085" actId="1076"/>
          <ac:picMkLst>
            <pc:docMk/>
            <pc:sldMk cId="3910157579" sldId="280"/>
            <ac:picMk id="3" creationId="{A9A31723-DB01-3AA1-21D6-ABFC5874DE39}"/>
          </ac:picMkLst>
        </pc:picChg>
        <pc:picChg chg="del">
          <ac:chgData name="Ana Catarina Gomes" userId="e3ada29279acb1af" providerId="LiveId" clId="{C1310E9E-F368-4A84-838B-430E3DF36D36}" dt="2024-05-12T01:49:53.240" v="877" actId="478"/>
          <ac:picMkLst>
            <pc:docMk/>
            <pc:sldMk cId="3910157579" sldId="280"/>
            <ac:picMk id="4" creationId="{FD21BCE5-7330-981E-283F-FF1C16ECB8B8}"/>
          </ac:picMkLst>
        </pc:picChg>
        <pc:picChg chg="add mod">
          <ac:chgData name="Ana Catarina Gomes" userId="e3ada29279acb1af" providerId="LiveId" clId="{C1310E9E-F368-4A84-838B-430E3DF36D36}" dt="2024-05-12T01:54:30.531" v="1185" actId="1035"/>
          <ac:picMkLst>
            <pc:docMk/>
            <pc:sldMk cId="3910157579" sldId="280"/>
            <ac:picMk id="6" creationId="{C18551D6-8E93-E155-2105-4096AC30306B}"/>
          </ac:picMkLst>
        </pc:picChg>
      </pc:sldChg>
      <pc:sldChg chg="addSp delSp modSp add mod ord">
        <pc:chgData name="Ana Catarina Gomes" userId="e3ada29279acb1af" providerId="LiveId" clId="{C1310E9E-F368-4A84-838B-430E3DF36D36}" dt="2024-05-12T02:22:48.317" v="1518" actId="20577"/>
        <pc:sldMkLst>
          <pc:docMk/>
          <pc:sldMk cId="908270130" sldId="281"/>
        </pc:sldMkLst>
        <pc:spChg chg="mod">
          <ac:chgData name="Ana Catarina Gomes" userId="e3ada29279acb1af" providerId="LiveId" clId="{C1310E9E-F368-4A84-838B-430E3DF36D36}" dt="2024-05-12T02:22:48.317" v="1518" actId="20577"/>
          <ac:spMkLst>
            <pc:docMk/>
            <pc:sldMk cId="908270130" sldId="281"/>
            <ac:spMk id="2" creationId="{A3FCB78E-0480-0C04-77F7-2A33D98FB6A5}"/>
          </ac:spMkLst>
        </pc:spChg>
        <pc:spChg chg="add mod">
          <ac:chgData name="Ana Catarina Gomes" userId="e3ada29279acb1af" providerId="LiveId" clId="{C1310E9E-F368-4A84-838B-430E3DF36D36}" dt="2024-05-12T02:22:09.832" v="1469" actId="1076"/>
          <ac:spMkLst>
            <pc:docMk/>
            <pc:sldMk cId="908270130" sldId="281"/>
            <ac:spMk id="6" creationId="{5DBDCA0E-60CB-C76E-5BA0-C9ED5643E2C1}"/>
          </ac:spMkLst>
        </pc:spChg>
        <pc:spChg chg="add mod">
          <ac:chgData name="Ana Catarina Gomes" userId="e3ada29279acb1af" providerId="LiveId" clId="{C1310E9E-F368-4A84-838B-430E3DF36D36}" dt="2024-05-12T02:22:06.185" v="1468" actId="1076"/>
          <ac:spMkLst>
            <pc:docMk/>
            <pc:sldMk cId="908270130" sldId="281"/>
            <ac:spMk id="8" creationId="{257161D2-5F78-3DE7-9911-CF559F3BB96F}"/>
          </ac:spMkLst>
        </pc:spChg>
        <pc:picChg chg="del">
          <ac:chgData name="Ana Catarina Gomes" userId="e3ada29279acb1af" providerId="LiveId" clId="{C1310E9E-F368-4A84-838B-430E3DF36D36}" dt="2024-05-12T02:03:05.165" v="1202" actId="478"/>
          <ac:picMkLst>
            <pc:docMk/>
            <pc:sldMk cId="908270130" sldId="281"/>
            <ac:picMk id="4" creationId="{6B0DC8CB-E375-BF52-9359-49A23AE8BF5F}"/>
          </ac:picMkLst>
        </pc:picChg>
        <pc:picChg chg="add mod">
          <ac:chgData name="Ana Catarina Gomes" userId="e3ada29279acb1af" providerId="LiveId" clId="{C1310E9E-F368-4A84-838B-430E3DF36D36}" dt="2024-05-12T02:21:33.171" v="1459" actId="1035"/>
          <ac:picMkLst>
            <pc:docMk/>
            <pc:sldMk cId="908270130" sldId="281"/>
            <ac:picMk id="5" creationId="{2411976F-4AD2-F228-D30C-363EE7E5A5D7}"/>
          </ac:picMkLst>
        </pc:picChg>
        <pc:picChg chg="del">
          <ac:chgData name="Ana Catarina Gomes" userId="e3ada29279acb1af" providerId="LiveId" clId="{C1310E9E-F368-4A84-838B-430E3DF36D36}" dt="2024-05-12T02:03:11.876" v="1203" actId="478"/>
          <ac:picMkLst>
            <pc:docMk/>
            <pc:sldMk cId="908270130" sldId="281"/>
            <ac:picMk id="7" creationId="{90EF69C9-2D7F-5B83-A985-D1C8CC03BE71}"/>
          </ac:picMkLst>
        </pc:picChg>
      </pc:sldChg>
      <pc:sldChg chg="addSp delSp modSp add mod">
        <pc:chgData name="Ana Catarina Gomes" userId="e3ada29279acb1af" providerId="LiveId" clId="{C1310E9E-F368-4A84-838B-430E3DF36D36}" dt="2024-05-12T02:30:12.470" v="1640" actId="1035"/>
        <pc:sldMkLst>
          <pc:docMk/>
          <pc:sldMk cId="653380609" sldId="282"/>
        </pc:sldMkLst>
        <pc:spChg chg="mod">
          <ac:chgData name="Ana Catarina Gomes" userId="e3ada29279acb1af" providerId="LiveId" clId="{C1310E9E-F368-4A84-838B-430E3DF36D36}" dt="2024-05-12T02:25:52.251" v="1552" actId="20577"/>
          <ac:spMkLst>
            <pc:docMk/>
            <pc:sldMk cId="653380609" sldId="282"/>
            <ac:spMk id="2" creationId="{A3FCB78E-0480-0C04-77F7-2A33D98FB6A5}"/>
          </ac:spMkLst>
        </pc:spChg>
        <pc:spChg chg="del">
          <ac:chgData name="Ana Catarina Gomes" userId="e3ada29279acb1af" providerId="LiveId" clId="{C1310E9E-F368-4A84-838B-430E3DF36D36}" dt="2024-05-12T02:25:42.643" v="1523" actId="478"/>
          <ac:spMkLst>
            <pc:docMk/>
            <pc:sldMk cId="653380609" sldId="282"/>
            <ac:spMk id="6" creationId="{5DBDCA0E-60CB-C76E-5BA0-C9ED5643E2C1}"/>
          </ac:spMkLst>
        </pc:spChg>
        <pc:spChg chg="add mod">
          <ac:chgData name="Ana Catarina Gomes" userId="e3ada29279acb1af" providerId="LiveId" clId="{C1310E9E-F368-4A84-838B-430E3DF36D36}" dt="2024-05-12T02:30:12.470" v="1640" actId="1035"/>
          <ac:spMkLst>
            <pc:docMk/>
            <pc:sldMk cId="653380609" sldId="282"/>
            <ac:spMk id="7" creationId="{E27C4BAB-F781-92B8-8FDD-01429E134D69}"/>
          </ac:spMkLst>
        </pc:spChg>
        <pc:spChg chg="del mod">
          <ac:chgData name="Ana Catarina Gomes" userId="e3ada29279acb1af" providerId="LiveId" clId="{C1310E9E-F368-4A84-838B-430E3DF36D36}" dt="2024-05-12T02:25:39.886" v="1522" actId="478"/>
          <ac:spMkLst>
            <pc:docMk/>
            <pc:sldMk cId="653380609" sldId="282"/>
            <ac:spMk id="8" creationId="{257161D2-5F78-3DE7-9911-CF559F3BB96F}"/>
          </ac:spMkLst>
        </pc:spChg>
        <pc:picChg chg="add mod">
          <ac:chgData name="Ana Catarina Gomes" userId="e3ada29279acb1af" providerId="LiveId" clId="{C1310E9E-F368-4A84-838B-430E3DF36D36}" dt="2024-05-12T02:28:48.484" v="1564" actId="1038"/>
          <ac:picMkLst>
            <pc:docMk/>
            <pc:sldMk cId="653380609" sldId="282"/>
            <ac:picMk id="4" creationId="{D83F43CF-4DD2-B89E-2944-D25FC692F797}"/>
          </ac:picMkLst>
        </pc:picChg>
        <pc:picChg chg="del">
          <ac:chgData name="Ana Catarina Gomes" userId="e3ada29279acb1af" providerId="LiveId" clId="{C1310E9E-F368-4A84-838B-430E3DF36D36}" dt="2024-05-12T02:25:35.769" v="1520" actId="478"/>
          <ac:picMkLst>
            <pc:docMk/>
            <pc:sldMk cId="653380609" sldId="282"/>
            <ac:picMk id="5" creationId="{2411976F-4AD2-F228-D30C-363EE7E5A5D7}"/>
          </ac:picMkLst>
        </pc:picChg>
      </pc:sldChg>
      <pc:sldChg chg="addSp delSp modSp add mod">
        <pc:chgData name="Ana Catarina Gomes" userId="e3ada29279acb1af" providerId="LiveId" clId="{C1310E9E-F368-4A84-838B-430E3DF36D36}" dt="2024-05-12T02:40:40.961" v="1721" actId="1035"/>
        <pc:sldMkLst>
          <pc:docMk/>
          <pc:sldMk cId="472474568" sldId="283"/>
        </pc:sldMkLst>
        <pc:spChg chg="mod">
          <ac:chgData name="Ana Catarina Gomes" userId="e3ada29279acb1af" providerId="LiveId" clId="{C1310E9E-F368-4A84-838B-430E3DF36D36}" dt="2024-05-12T02:32:06.454" v="1665" actId="20577"/>
          <ac:spMkLst>
            <pc:docMk/>
            <pc:sldMk cId="472474568" sldId="283"/>
            <ac:spMk id="2" creationId="{A3FCB78E-0480-0C04-77F7-2A33D98FB6A5}"/>
          </ac:spMkLst>
        </pc:spChg>
        <pc:spChg chg="mod ord">
          <ac:chgData name="Ana Catarina Gomes" userId="e3ada29279acb1af" providerId="LiveId" clId="{C1310E9E-F368-4A84-838B-430E3DF36D36}" dt="2024-05-12T02:40:40.961" v="1721" actId="1035"/>
          <ac:spMkLst>
            <pc:docMk/>
            <pc:sldMk cId="472474568" sldId="283"/>
            <ac:spMk id="7" creationId="{E27C4BAB-F781-92B8-8FDD-01429E134D69}"/>
          </ac:spMkLst>
        </pc:spChg>
        <pc:picChg chg="del">
          <ac:chgData name="Ana Catarina Gomes" userId="e3ada29279acb1af" providerId="LiveId" clId="{C1310E9E-F368-4A84-838B-430E3DF36D36}" dt="2024-05-12T02:32:56.425" v="1666" actId="478"/>
          <ac:picMkLst>
            <pc:docMk/>
            <pc:sldMk cId="472474568" sldId="283"/>
            <ac:picMk id="4" creationId="{D83F43CF-4DD2-B89E-2944-D25FC692F797}"/>
          </ac:picMkLst>
        </pc:picChg>
        <pc:picChg chg="add mod">
          <ac:chgData name="Ana Catarina Gomes" userId="e3ada29279acb1af" providerId="LiveId" clId="{C1310E9E-F368-4A84-838B-430E3DF36D36}" dt="2024-05-12T02:40:21.970" v="1720" actId="1036"/>
          <ac:picMkLst>
            <pc:docMk/>
            <pc:sldMk cId="472474568" sldId="283"/>
            <ac:picMk id="5" creationId="{7101D4DB-2D94-F5EB-794D-2C82EC66F7B0}"/>
          </ac:picMkLst>
        </pc:picChg>
      </pc:sldChg>
      <pc:sldChg chg="addSp delSp modSp add mod">
        <pc:chgData name="Ana Catarina Gomes" userId="e3ada29279acb1af" providerId="LiveId" clId="{C1310E9E-F368-4A84-838B-430E3DF36D36}" dt="2024-05-12T15:24:43.108" v="1749" actId="1076"/>
        <pc:sldMkLst>
          <pc:docMk/>
          <pc:sldMk cId="89224151" sldId="284"/>
        </pc:sldMkLst>
        <pc:spChg chg="mod">
          <ac:chgData name="Ana Catarina Gomes" userId="e3ada29279acb1af" providerId="LiveId" clId="{C1310E9E-F368-4A84-838B-430E3DF36D36}" dt="2024-05-12T15:23:23.416" v="1743" actId="20577"/>
          <ac:spMkLst>
            <pc:docMk/>
            <pc:sldMk cId="89224151" sldId="284"/>
            <ac:spMk id="2" creationId="{A3FCB78E-0480-0C04-77F7-2A33D98FB6A5}"/>
          </ac:spMkLst>
        </pc:spChg>
        <pc:spChg chg="mod ord">
          <ac:chgData name="Ana Catarina Gomes" userId="e3ada29279acb1af" providerId="LiveId" clId="{C1310E9E-F368-4A84-838B-430E3DF36D36}" dt="2024-05-12T15:24:43.108" v="1749" actId="1076"/>
          <ac:spMkLst>
            <pc:docMk/>
            <pc:sldMk cId="89224151" sldId="284"/>
            <ac:spMk id="7" creationId="{E27C4BAB-F781-92B8-8FDD-01429E134D69}"/>
          </ac:spMkLst>
        </pc:spChg>
        <pc:picChg chg="add mod">
          <ac:chgData name="Ana Catarina Gomes" userId="e3ada29279acb1af" providerId="LiveId" clId="{C1310E9E-F368-4A84-838B-430E3DF36D36}" dt="2024-05-12T15:24:31.063" v="1747" actId="1076"/>
          <ac:picMkLst>
            <pc:docMk/>
            <pc:sldMk cId="89224151" sldId="284"/>
            <ac:picMk id="4" creationId="{4950F2BD-B4BD-7076-6212-8D1CDD075B70}"/>
          </ac:picMkLst>
        </pc:picChg>
        <pc:picChg chg="del">
          <ac:chgData name="Ana Catarina Gomes" userId="e3ada29279acb1af" providerId="LiveId" clId="{C1310E9E-F368-4A84-838B-430E3DF36D36}" dt="2024-05-12T15:24:08.796" v="1744" actId="478"/>
          <ac:picMkLst>
            <pc:docMk/>
            <pc:sldMk cId="89224151" sldId="284"/>
            <ac:picMk id="5" creationId="{7101D4DB-2D94-F5EB-794D-2C82EC66F7B0}"/>
          </ac:picMkLst>
        </pc:picChg>
      </pc:sldChg>
      <pc:sldChg chg="addSp delSp modSp new mod setBg setClrOvrMap">
        <pc:chgData name="Ana Catarina Gomes" userId="e3ada29279acb1af" providerId="LiveId" clId="{C1310E9E-F368-4A84-838B-430E3DF36D36}" dt="2024-05-12T15:48:38.660" v="2389" actId="26606"/>
        <pc:sldMkLst>
          <pc:docMk/>
          <pc:sldMk cId="666292037" sldId="285"/>
        </pc:sldMkLst>
        <pc:spChg chg="mod">
          <ac:chgData name="Ana Catarina Gomes" userId="e3ada29279acb1af" providerId="LiveId" clId="{C1310E9E-F368-4A84-838B-430E3DF36D36}" dt="2024-05-12T15:48:38.628" v="2388" actId="26606"/>
          <ac:spMkLst>
            <pc:docMk/>
            <pc:sldMk cId="666292037" sldId="285"/>
            <ac:spMk id="2" creationId="{DE130FB2-5E82-D533-D9FD-3D9C401F3317}"/>
          </ac:spMkLst>
        </pc:spChg>
        <pc:spChg chg="add del mod">
          <ac:chgData name="Ana Catarina Gomes" userId="e3ada29279acb1af" providerId="LiveId" clId="{C1310E9E-F368-4A84-838B-430E3DF36D36}" dt="2024-05-12T15:48:38.660" v="2389" actId="26606"/>
          <ac:spMkLst>
            <pc:docMk/>
            <pc:sldMk cId="666292037" sldId="285"/>
            <ac:spMk id="3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7:02.652" v="2356" actId="26606"/>
          <ac:spMkLst>
            <pc:docMk/>
            <pc:sldMk cId="666292037" sldId="285"/>
            <ac:spMk id="8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7:17.322" v="2364" actId="26606"/>
          <ac:spMkLst>
            <pc:docMk/>
            <pc:sldMk cId="666292037" sldId="285"/>
            <ac:spMk id="9" creationId="{B32DC26D-8B9B-4CC1-B3CC-D3EA0FB162CD}"/>
          </ac:spMkLst>
        </pc:spChg>
        <pc:spChg chg="add del">
          <ac:chgData name="Ana Catarina Gomes" userId="e3ada29279acb1af" providerId="LiveId" clId="{C1310E9E-F368-4A84-838B-430E3DF36D36}" dt="2024-05-12T15:47:02.652" v="2356" actId="26606"/>
          <ac:spMkLst>
            <pc:docMk/>
            <pc:sldMk cId="666292037" sldId="285"/>
            <ac:spMk id="10" creationId="{8880BE9B-2849-495A-AB0E-E80D71B324A8}"/>
          </ac:spMkLst>
        </pc:spChg>
        <pc:spChg chg="add del">
          <ac:chgData name="Ana Catarina Gomes" userId="e3ada29279acb1af" providerId="LiveId" clId="{C1310E9E-F368-4A84-838B-430E3DF36D36}" dt="2024-05-12T15:47:03.937" v="2358" actId="26606"/>
          <ac:spMkLst>
            <pc:docMk/>
            <pc:sldMk cId="666292037" sldId="285"/>
            <ac:spMk id="12" creationId="{8880BE9B-2849-495A-AB0E-E80D71B324A8}"/>
          </ac:spMkLst>
        </pc:spChg>
        <pc:spChg chg="add del">
          <ac:chgData name="Ana Catarina Gomes" userId="e3ada29279acb1af" providerId="LiveId" clId="{C1310E9E-F368-4A84-838B-430E3DF36D36}" dt="2024-05-12T15:47:03.937" v="2358" actId="26606"/>
          <ac:spMkLst>
            <pc:docMk/>
            <pc:sldMk cId="666292037" sldId="285"/>
            <ac:spMk id="13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7:07.542" v="2360" actId="26606"/>
          <ac:spMkLst>
            <pc:docMk/>
            <pc:sldMk cId="666292037" sldId="285"/>
            <ac:spMk id="16" creationId="{39E4C68A-A4A9-48A4-9FF2-D2896B1EA01F}"/>
          </ac:spMkLst>
        </pc:spChg>
        <pc:spChg chg="add del">
          <ac:chgData name="Ana Catarina Gomes" userId="e3ada29279acb1af" providerId="LiveId" clId="{C1310E9E-F368-4A84-838B-430E3DF36D36}" dt="2024-05-12T15:47:07.542" v="2360" actId="26606"/>
          <ac:spMkLst>
            <pc:docMk/>
            <pc:sldMk cId="666292037" sldId="285"/>
            <ac:spMk id="17" creationId="{E2B9AEA5-52CB-49A6-AF8A-33502F291B91}"/>
          </ac:spMkLst>
        </pc:spChg>
        <pc:spChg chg="add del">
          <ac:chgData name="Ana Catarina Gomes" userId="e3ada29279acb1af" providerId="LiveId" clId="{C1310E9E-F368-4A84-838B-430E3DF36D36}" dt="2024-05-12T15:47:07.542" v="2360" actId="26606"/>
          <ac:spMkLst>
            <pc:docMk/>
            <pc:sldMk cId="666292037" sldId="285"/>
            <ac:spMk id="18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7:15.897" v="2362" actId="26606"/>
          <ac:spMkLst>
            <pc:docMk/>
            <pc:sldMk cId="666292037" sldId="285"/>
            <ac:spMk id="20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7:17.322" v="2364" actId="26606"/>
          <ac:spMkLst>
            <pc:docMk/>
            <pc:sldMk cId="666292037" sldId="285"/>
            <ac:spMk id="24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7:29.803" v="2366" actId="26606"/>
          <ac:spMkLst>
            <pc:docMk/>
            <pc:sldMk cId="666292037" sldId="285"/>
            <ac:spMk id="26" creationId="{39E4C68A-A4A9-48A4-9FF2-D2896B1EA01F}"/>
          </ac:spMkLst>
        </pc:spChg>
        <pc:spChg chg="add del">
          <ac:chgData name="Ana Catarina Gomes" userId="e3ada29279acb1af" providerId="LiveId" clId="{C1310E9E-F368-4A84-838B-430E3DF36D36}" dt="2024-05-12T15:47:29.803" v="2366" actId="26606"/>
          <ac:spMkLst>
            <pc:docMk/>
            <pc:sldMk cId="666292037" sldId="285"/>
            <ac:spMk id="27" creationId="{E2B9AEA5-52CB-49A6-AF8A-33502F291B91}"/>
          </ac:spMkLst>
        </pc:spChg>
        <pc:spChg chg="add del">
          <ac:chgData name="Ana Catarina Gomes" userId="e3ada29279acb1af" providerId="LiveId" clId="{C1310E9E-F368-4A84-838B-430E3DF36D36}" dt="2024-05-12T15:47:29.803" v="2366" actId="26606"/>
          <ac:spMkLst>
            <pc:docMk/>
            <pc:sldMk cId="666292037" sldId="285"/>
            <ac:spMk id="28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7:32.904" v="2368" actId="26606"/>
          <ac:spMkLst>
            <pc:docMk/>
            <pc:sldMk cId="666292037" sldId="285"/>
            <ac:spMk id="30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7:32.904" v="2368" actId="26606"/>
          <ac:spMkLst>
            <pc:docMk/>
            <pc:sldMk cId="666292037" sldId="285"/>
            <ac:spMk id="31" creationId="{77D7B666-D5E6-48CE-B26A-FB5E5C34AF90}"/>
          </ac:spMkLst>
        </pc:spChg>
        <pc:spChg chg="add del">
          <ac:chgData name="Ana Catarina Gomes" userId="e3ada29279acb1af" providerId="LiveId" clId="{C1310E9E-F368-4A84-838B-430E3DF36D36}" dt="2024-05-12T15:47:32.904" v="2368" actId="26606"/>
          <ac:spMkLst>
            <pc:docMk/>
            <pc:sldMk cId="666292037" sldId="285"/>
            <ac:spMk id="32" creationId="{F6EE670A-A41A-44AD-BC1C-2090365EB5B3}"/>
          </ac:spMkLst>
        </pc:spChg>
        <pc:spChg chg="add del">
          <ac:chgData name="Ana Catarina Gomes" userId="e3ada29279acb1af" providerId="LiveId" clId="{C1310E9E-F368-4A84-838B-430E3DF36D36}" dt="2024-05-12T15:48:19.062" v="2376" actId="26606"/>
          <ac:spMkLst>
            <pc:docMk/>
            <pc:sldMk cId="666292037" sldId="285"/>
            <ac:spMk id="40" creationId="{7B2A1016-34C3-4BE4-94F4-F4215EA18EAB}"/>
          </ac:spMkLst>
        </pc:spChg>
        <pc:spChg chg="add del">
          <ac:chgData name="Ana Catarina Gomes" userId="e3ada29279acb1af" providerId="LiveId" clId="{C1310E9E-F368-4A84-838B-430E3DF36D36}" dt="2024-05-12T15:48:19.062" v="2376" actId="26606"/>
          <ac:spMkLst>
            <pc:docMk/>
            <pc:sldMk cId="666292037" sldId="285"/>
            <ac:spMk id="41" creationId="{4BBFA14D-8E4F-42D4-B5A0-9588A6A45452}"/>
          </ac:spMkLst>
        </pc:spChg>
        <pc:spChg chg="add del">
          <ac:chgData name="Ana Catarina Gomes" userId="e3ada29279acb1af" providerId="LiveId" clId="{C1310E9E-F368-4A84-838B-430E3DF36D36}" dt="2024-05-12T15:48:19.062" v="2376" actId="26606"/>
          <ac:spMkLst>
            <pc:docMk/>
            <pc:sldMk cId="666292037" sldId="285"/>
            <ac:spMk id="43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8:22.492" v="2378" actId="26606"/>
          <ac:spMkLst>
            <pc:docMk/>
            <pc:sldMk cId="666292037" sldId="285"/>
            <ac:spMk id="45" creationId="{F9B8E572-2CE6-4185-BC38-989024BC010D}"/>
          </ac:spMkLst>
        </pc:spChg>
        <pc:spChg chg="add del">
          <ac:chgData name="Ana Catarina Gomes" userId="e3ada29279acb1af" providerId="LiveId" clId="{C1310E9E-F368-4A84-838B-430E3DF36D36}" dt="2024-05-12T15:48:22.492" v="2378" actId="26606"/>
          <ac:spMkLst>
            <pc:docMk/>
            <pc:sldMk cId="666292037" sldId="285"/>
            <ac:spMk id="47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8:23.354" v="2380" actId="26606"/>
          <ac:spMkLst>
            <pc:docMk/>
            <pc:sldMk cId="666292037" sldId="285"/>
            <ac:spMk id="49" creationId="{B32DC26D-8B9B-4CC1-B3CC-D3EA0FB162CD}"/>
          </ac:spMkLst>
        </pc:spChg>
        <pc:spChg chg="add del">
          <ac:chgData name="Ana Catarina Gomes" userId="e3ada29279acb1af" providerId="LiveId" clId="{C1310E9E-F368-4A84-838B-430E3DF36D36}" dt="2024-05-12T15:48:23.354" v="2380" actId="26606"/>
          <ac:spMkLst>
            <pc:docMk/>
            <pc:sldMk cId="666292037" sldId="285"/>
            <ac:spMk id="52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8:24.593" v="2382" actId="26606"/>
          <ac:spMkLst>
            <pc:docMk/>
            <pc:sldMk cId="666292037" sldId="285"/>
            <ac:spMk id="54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8:28.112" v="2384" actId="26606"/>
          <ac:spMkLst>
            <pc:docMk/>
            <pc:sldMk cId="666292037" sldId="285"/>
            <ac:spMk id="57" creationId="{B32DC26D-8B9B-4CC1-B3CC-D3EA0FB162CD}"/>
          </ac:spMkLst>
        </pc:spChg>
        <pc:spChg chg="add del">
          <ac:chgData name="Ana Catarina Gomes" userId="e3ada29279acb1af" providerId="LiveId" clId="{C1310E9E-F368-4A84-838B-430E3DF36D36}" dt="2024-05-12T15:48:28.112" v="2384" actId="26606"/>
          <ac:spMkLst>
            <pc:docMk/>
            <pc:sldMk cId="666292037" sldId="285"/>
            <ac:spMk id="60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8:33.666" v="2386" actId="26606"/>
          <ac:spMkLst>
            <pc:docMk/>
            <pc:sldMk cId="666292037" sldId="285"/>
            <ac:spMk id="62" creationId="{E51431FC-01FD-752E-142D-F6A580A5E89F}"/>
          </ac:spMkLst>
        </pc:spChg>
        <pc:spChg chg="add del">
          <ac:chgData name="Ana Catarina Gomes" userId="e3ada29279acb1af" providerId="LiveId" clId="{C1310E9E-F368-4A84-838B-430E3DF36D36}" dt="2024-05-12T15:48:38.628" v="2388" actId="26606"/>
          <ac:spMkLst>
            <pc:docMk/>
            <pc:sldMk cId="666292037" sldId="285"/>
            <ac:spMk id="65" creationId="{39E4C68A-A4A9-48A4-9FF2-D2896B1EA01F}"/>
          </ac:spMkLst>
        </pc:spChg>
        <pc:spChg chg="add del">
          <ac:chgData name="Ana Catarina Gomes" userId="e3ada29279acb1af" providerId="LiveId" clId="{C1310E9E-F368-4A84-838B-430E3DF36D36}" dt="2024-05-12T15:48:38.628" v="2388" actId="26606"/>
          <ac:spMkLst>
            <pc:docMk/>
            <pc:sldMk cId="666292037" sldId="285"/>
            <ac:spMk id="66" creationId="{E2B9AEA5-52CB-49A6-AF8A-33502F291B91}"/>
          </ac:spMkLst>
        </pc:spChg>
        <pc:spChg chg="add del">
          <ac:chgData name="Ana Catarina Gomes" userId="e3ada29279acb1af" providerId="LiveId" clId="{C1310E9E-F368-4A84-838B-430E3DF36D36}" dt="2024-05-12T15:48:38.628" v="2388" actId="26606"/>
          <ac:spMkLst>
            <pc:docMk/>
            <pc:sldMk cId="666292037" sldId="285"/>
            <ac:spMk id="67" creationId="{E51431FC-01FD-752E-142D-F6A580A5E89F}"/>
          </ac:spMkLst>
        </pc:spChg>
        <pc:graphicFrameChg chg="add del">
          <ac:chgData name="Ana Catarina Gomes" userId="e3ada29279acb1af" providerId="LiveId" clId="{C1310E9E-F368-4A84-838B-430E3DF36D36}" dt="2024-05-12T15:47:01.495" v="2354" actId="26606"/>
          <ac:graphicFrameMkLst>
            <pc:docMk/>
            <pc:sldMk cId="666292037" sldId="285"/>
            <ac:graphicFrameMk id="5" creationId="{F0E96A47-6CDB-4B41-C2AB-9540CDA7E36B}"/>
          </ac:graphicFrameMkLst>
        </pc:graphicFrameChg>
        <pc:graphicFrameChg chg="add del">
          <ac:chgData name="Ana Catarina Gomes" userId="e3ada29279acb1af" providerId="LiveId" clId="{C1310E9E-F368-4A84-838B-430E3DF36D36}" dt="2024-05-12T15:47:35.202" v="2370" actId="26606"/>
          <ac:graphicFrameMkLst>
            <pc:docMk/>
            <pc:sldMk cId="666292037" sldId="285"/>
            <ac:graphicFrameMk id="34" creationId="{D4E37E44-44F3-4477-47F8-6F631B16FC0B}"/>
          </ac:graphicFrameMkLst>
        </pc:graphicFrameChg>
        <pc:graphicFrameChg chg="add del">
          <ac:chgData name="Ana Catarina Gomes" userId="e3ada29279acb1af" providerId="LiveId" clId="{C1310E9E-F368-4A84-838B-430E3DF36D36}" dt="2024-05-12T15:47:48.755" v="2372" actId="26606"/>
          <ac:graphicFrameMkLst>
            <pc:docMk/>
            <pc:sldMk cId="666292037" sldId="285"/>
            <ac:graphicFrameMk id="36" creationId="{BD900F7D-2D89-CF06-ACE3-FC3ACCAD6E15}"/>
          </ac:graphicFrameMkLst>
        </pc:graphicFrameChg>
        <pc:graphicFrameChg chg="add del">
          <ac:chgData name="Ana Catarina Gomes" userId="e3ada29279acb1af" providerId="LiveId" clId="{C1310E9E-F368-4A84-838B-430E3DF36D36}" dt="2024-05-12T15:48:07.911" v="2374" actId="26606"/>
          <ac:graphicFrameMkLst>
            <pc:docMk/>
            <pc:sldMk cId="666292037" sldId="285"/>
            <ac:graphicFrameMk id="38" creationId="{F0E96A47-6CDB-4B41-C2AB-9540CDA7E36B}"/>
          </ac:graphicFrameMkLst>
        </pc:graphicFrameChg>
        <pc:graphicFrameChg chg="add">
          <ac:chgData name="Ana Catarina Gomes" userId="e3ada29279acb1af" providerId="LiveId" clId="{C1310E9E-F368-4A84-838B-430E3DF36D36}" dt="2024-05-12T15:48:38.660" v="2389" actId="26606"/>
          <ac:graphicFrameMkLst>
            <pc:docMk/>
            <pc:sldMk cId="666292037" sldId="285"/>
            <ac:graphicFrameMk id="69" creationId="{F0E96A47-6CDB-4B41-C2AB-9540CDA7E36B}"/>
          </ac:graphicFrameMkLst>
        </pc:graphicFrameChg>
        <pc:picChg chg="add del">
          <ac:chgData name="Ana Catarina Gomes" userId="e3ada29279acb1af" providerId="LiveId" clId="{C1310E9E-F368-4A84-838B-430E3DF36D36}" dt="2024-05-12T15:47:02.652" v="2356" actId="26606"/>
          <ac:picMkLst>
            <pc:docMk/>
            <pc:sldMk cId="666292037" sldId="285"/>
            <ac:picMk id="7" creationId="{F7BDB380-3E7D-2ED5-F206-1C9E14F9B00C}"/>
          </ac:picMkLst>
        </pc:picChg>
        <pc:picChg chg="add del">
          <ac:chgData name="Ana Catarina Gomes" userId="e3ada29279acb1af" providerId="LiveId" clId="{C1310E9E-F368-4A84-838B-430E3DF36D36}" dt="2024-05-12T15:47:03.937" v="2358" actId="26606"/>
          <ac:picMkLst>
            <pc:docMk/>
            <pc:sldMk cId="666292037" sldId="285"/>
            <ac:picMk id="14" creationId="{A5DDAC32-1105-C162-B8D6-00AE6C01E553}"/>
          </ac:picMkLst>
        </pc:picChg>
        <pc:picChg chg="add del">
          <ac:chgData name="Ana Catarina Gomes" userId="e3ada29279acb1af" providerId="LiveId" clId="{C1310E9E-F368-4A84-838B-430E3DF36D36}" dt="2024-05-12T15:47:15.897" v="2362" actId="26606"/>
          <ac:picMkLst>
            <pc:docMk/>
            <pc:sldMk cId="666292037" sldId="285"/>
            <ac:picMk id="21" creationId="{746F9576-D247-7BBE-D70B-99EA7BDD97DD}"/>
          </ac:picMkLst>
        </pc:picChg>
        <pc:picChg chg="add del">
          <ac:chgData name="Ana Catarina Gomes" userId="e3ada29279acb1af" providerId="LiveId" clId="{C1310E9E-F368-4A84-838B-430E3DF36D36}" dt="2024-05-12T15:47:17.322" v="2364" actId="26606"/>
          <ac:picMkLst>
            <pc:docMk/>
            <pc:sldMk cId="666292037" sldId="285"/>
            <ac:picMk id="23" creationId="{A703377D-AE81-196A-67BF-FFE43E6D7816}"/>
          </ac:picMkLst>
        </pc:picChg>
        <pc:picChg chg="add del">
          <ac:chgData name="Ana Catarina Gomes" userId="e3ada29279acb1af" providerId="LiveId" clId="{C1310E9E-F368-4A84-838B-430E3DF36D36}" dt="2024-05-12T15:48:23.354" v="2380" actId="26606"/>
          <ac:picMkLst>
            <pc:docMk/>
            <pc:sldMk cId="666292037" sldId="285"/>
            <ac:picMk id="50" creationId="{A703377D-AE81-196A-67BF-FFE43E6D7816}"/>
          </ac:picMkLst>
        </pc:picChg>
        <pc:picChg chg="add del">
          <ac:chgData name="Ana Catarina Gomes" userId="e3ada29279acb1af" providerId="LiveId" clId="{C1310E9E-F368-4A84-838B-430E3DF36D36}" dt="2024-05-12T15:48:24.593" v="2382" actId="26606"/>
          <ac:picMkLst>
            <pc:docMk/>
            <pc:sldMk cId="666292037" sldId="285"/>
            <ac:picMk id="55" creationId="{746F9576-D247-7BBE-D70B-99EA7BDD97DD}"/>
          </ac:picMkLst>
        </pc:picChg>
        <pc:picChg chg="add del">
          <ac:chgData name="Ana Catarina Gomes" userId="e3ada29279acb1af" providerId="LiveId" clId="{C1310E9E-F368-4A84-838B-430E3DF36D36}" dt="2024-05-12T15:48:28.112" v="2384" actId="26606"/>
          <ac:picMkLst>
            <pc:docMk/>
            <pc:sldMk cId="666292037" sldId="285"/>
            <ac:picMk id="58" creationId="{A703377D-AE81-196A-67BF-FFE43E6D7816}"/>
          </ac:picMkLst>
        </pc:picChg>
        <pc:picChg chg="add del">
          <ac:chgData name="Ana Catarina Gomes" userId="e3ada29279acb1af" providerId="LiveId" clId="{C1310E9E-F368-4A84-838B-430E3DF36D36}" dt="2024-05-12T15:48:33.666" v="2386" actId="26606"/>
          <ac:picMkLst>
            <pc:docMk/>
            <pc:sldMk cId="666292037" sldId="285"/>
            <ac:picMk id="63" creationId="{746F9576-D247-7BBE-D70B-99EA7BDD97DD}"/>
          </ac:picMkLst>
        </pc:picChg>
        <pc:cxnChg chg="add del">
          <ac:chgData name="Ana Catarina Gomes" userId="e3ada29279acb1af" providerId="LiveId" clId="{C1310E9E-F368-4A84-838B-430E3DF36D36}" dt="2024-05-12T15:47:17.322" v="2364" actId="26606"/>
          <ac:cxnSpMkLst>
            <pc:docMk/>
            <pc:sldMk cId="666292037" sldId="285"/>
            <ac:cxnSpMk id="11" creationId="{FBB7ADC3-53A0-44F2-914A-78CADAF33411}"/>
          </ac:cxnSpMkLst>
        </pc:cxnChg>
        <pc:cxnChg chg="add del">
          <ac:chgData name="Ana Catarina Gomes" userId="e3ada29279acb1af" providerId="LiveId" clId="{C1310E9E-F368-4A84-838B-430E3DF36D36}" dt="2024-05-12T15:48:19.062" v="2376" actId="26606"/>
          <ac:cxnSpMkLst>
            <pc:docMk/>
            <pc:sldMk cId="666292037" sldId="285"/>
            <ac:cxnSpMk id="42" creationId="{610B2B88-1A1B-486B-9366-918FE2E71D41}"/>
          </ac:cxnSpMkLst>
        </pc:cxnChg>
        <pc:cxnChg chg="add del">
          <ac:chgData name="Ana Catarina Gomes" userId="e3ada29279acb1af" providerId="LiveId" clId="{C1310E9E-F368-4A84-838B-430E3DF36D36}" dt="2024-05-12T15:48:22.492" v="2378" actId="26606"/>
          <ac:cxnSpMkLst>
            <pc:docMk/>
            <pc:sldMk cId="666292037" sldId="285"/>
            <ac:cxnSpMk id="46" creationId="{75415567-45D9-4FB5-B020-6FAD77889407}"/>
          </ac:cxnSpMkLst>
        </pc:cxnChg>
        <pc:cxnChg chg="add del">
          <ac:chgData name="Ana Catarina Gomes" userId="e3ada29279acb1af" providerId="LiveId" clId="{C1310E9E-F368-4A84-838B-430E3DF36D36}" dt="2024-05-12T15:48:23.354" v="2380" actId="26606"/>
          <ac:cxnSpMkLst>
            <pc:docMk/>
            <pc:sldMk cId="666292037" sldId="285"/>
            <ac:cxnSpMk id="51" creationId="{FBB7ADC3-53A0-44F2-914A-78CADAF33411}"/>
          </ac:cxnSpMkLst>
        </pc:cxnChg>
        <pc:cxnChg chg="add del">
          <ac:chgData name="Ana Catarina Gomes" userId="e3ada29279acb1af" providerId="LiveId" clId="{C1310E9E-F368-4A84-838B-430E3DF36D36}" dt="2024-05-12T15:48:28.112" v="2384" actId="26606"/>
          <ac:cxnSpMkLst>
            <pc:docMk/>
            <pc:sldMk cId="666292037" sldId="285"/>
            <ac:cxnSpMk id="59" creationId="{FBB7ADC3-53A0-44F2-914A-78CADAF33411}"/>
          </ac:cxnSpMkLst>
        </pc:cxnChg>
      </pc:sldChg>
      <pc:sldChg chg="addSp delSp modSp add mod ord">
        <pc:chgData name="Ana Catarina Gomes" userId="e3ada29279acb1af" providerId="LiveId" clId="{C1310E9E-F368-4A84-838B-430E3DF36D36}" dt="2024-05-12T15:34:36.172" v="2280" actId="1076"/>
        <pc:sldMkLst>
          <pc:docMk/>
          <pc:sldMk cId="1187676125" sldId="286"/>
        </pc:sldMkLst>
        <pc:spChg chg="mod">
          <ac:chgData name="Ana Catarina Gomes" userId="e3ada29279acb1af" providerId="LiveId" clId="{C1310E9E-F368-4A84-838B-430E3DF36D36}" dt="2024-05-12T15:32:04.793" v="2179" actId="20577"/>
          <ac:spMkLst>
            <pc:docMk/>
            <pc:sldMk cId="1187676125" sldId="286"/>
            <ac:spMk id="2" creationId="{4E2E2A07-CFBD-0630-0902-583BA997C753}"/>
          </ac:spMkLst>
        </pc:spChg>
        <pc:spChg chg="mod">
          <ac:chgData name="Ana Catarina Gomes" userId="e3ada29279acb1af" providerId="LiveId" clId="{C1310E9E-F368-4A84-838B-430E3DF36D36}" dt="2024-05-12T15:34:07.625" v="2264" actId="20577"/>
          <ac:spMkLst>
            <pc:docMk/>
            <pc:sldMk cId="1187676125" sldId="286"/>
            <ac:spMk id="3" creationId="{DC6D38DC-09D3-FA1A-AAA9-B8BF6422D17A}"/>
          </ac:spMkLst>
        </pc:spChg>
        <pc:picChg chg="add del mod modCrop">
          <ac:chgData name="Ana Catarina Gomes" userId="e3ada29279acb1af" providerId="LiveId" clId="{C1310E9E-F368-4A84-838B-430E3DF36D36}" dt="2024-05-12T15:34:12.972" v="2266" actId="478"/>
          <ac:picMkLst>
            <pc:docMk/>
            <pc:sldMk cId="1187676125" sldId="286"/>
            <ac:picMk id="5" creationId="{C72AA39C-54A5-57E1-F2F3-8BB6F5F410C7}"/>
          </ac:picMkLst>
        </pc:picChg>
        <pc:picChg chg="del">
          <ac:chgData name="Ana Catarina Gomes" userId="e3ada29279acb1af" providerId="LiveId" clId="{C1310E9E-F368-4A84-838B-430E3DF36D36}" dt="2024-05-12T15:32:11.331" v="2180" actId="478"/>
          <ac:picMkLst>
            <pc:docMk/>
            <pc:sldMk cId="1187676125" sldId="286"/>
            <ac:picMk id="6" creationId="{DC6E68B9-8775-3EA6-6B29-FF35E6D1284B}"/>
          </ac:picMkLst>
        </pc:picChg>
        <pc:picChg chg="add mod modCrop">
          <ac:chgData name="Ana Catarina Gomes" userId="e3ada29279acb1af" providerId="LiveId" clId="{C1310E9E-F368-4A84-838B-430E3DF36D36}" dt="2024-05-12T15:34:36.172" v="2280" actId="1076"/>
          <ac:picMkLst>
            <pc:docMk/>
            <pc:sldMk cId="1187676125" sldId="286"/>
            <ac:picMk id="8" creationId="{C2E22DE6-8CFD-697A-7265-A5D73EB7D94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3770C5-7929-47EE-BF6F-547AD9C0169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C2D8A3-A910-4A27-89D0-BD3073A31420}">
      <dgm:prSet/>
      <dgm:spPr/>
      <dgm:t>
        <a:bodyPr/>
        <a:lstStyle/>
        <a:p>
          <a:r>
            <a:rPr lang="en-GB"/>
            <a:t>Effectively detects concept drifts with statistical properties.</a:t>
          </a:r>
          <a:endParaRPr lang="en-US"/>
        </a:p>
      </dgm:t>
    </dgm:pt>
    <dgm:pt modelId="{DEFA9FAB-FA37-450E-A019-8D2D8C12B6E1}" type="parTrans" cxnId="{7F6F7A38-9C25-4027-AE6F-A021BC440F9B}">
      <dgm:prSet/>
      <dgm:spPr/>
      <dgm:t>
        <a:bodyPr/>
        <a:lstStyle/>
        <a:p>
          <a:endParaRPr lang="en-US"/>
        </a:p>
      </dgm:t>
    </dgm:pt>
    <dgm:pt modelId="{4AF928A5-B175-4333-9CA1-006D97911997}" type="sibTrans" cxnId="{7F6F7A38-9C25-4027-AE6F-A021BC440F9B}">
      <dgm:prSet/>
      <dgm:spPr/>
      <dgm:t>
        <a:bodyPr/>
        <a:lstStyle/>
        <a:p>
          <a:endParaRPr lang="en-US"/>
        </a:p>
      </dgm:t>
    </dgm:pt>
    <dgm:pt modelId="{16461085-F8AA-4B5F-9736-74D914AC43AD}">
      <dgm:prSet/>
      <dgm:spPr/>
      <dgm:t>
        <a:bodyPr/>
        <a:lstStyle/>
        <a:p>
          <a:r>
            <a:rPr lang="en-GB"/>
            <a:t>Suitable for online learning.</a:t>
          </a:r>
          <a:endParaRPr lang="en-US"/>
        </a:p>
      </dgm:t>
    </dgm:pt>
    <dgm:pt modelId="{5F9F68E3-3E45-4A58-830C-2850610CB61E}" type="parTrans" cxnId="{8346741D-DB88-47B5-BE91-55FB19D54A0F}">
      <dgm:prSet/>
      <dgm:spPr/>
      <dgm:t>
        <a:bodyPr/>
        <a:lstStyle/>
        <a:p>
          <a:endParaRPr lang="en-US"/>
        </a:p>
      </dgm:t>
    </dgm:pt>
    <dgm:pt modelId="{56DAB90B-9D2D-4806-997E-0AFC20145457}" type="sibTrans" cxnId="{8346741D-DB88-47B5-BE91-55FB19D54A0F}">
      <dgm:prSet/>
      <dgm:spPr/>
      <dgm:t>
        <a:bodyPr/>
        <a:lstStyle/>
        <a:p>
          <a:endParaRPr lang="en-US"/>
        </a:p>
      </dgm:t>
    </dgm:pt>
    <dgm:pt modelId="{CC34CB5C-1195-44DD-B858-E9E5A5146FA8}">
      <dgm:prSet/>
      <dgm:spPr/>
      <dgm:t>
        <a:bodyPr/>
        <a:lstStyle/>
        <a:p>
          <a:r>
            <a:rPr lang="en-GB"/>
            <a:t>Effectively reduces the error.</a:t>
          </a:r>
          <a:endParaRPr lang="en-US"/>
        </a:p>
      </dgm:t>
    </dgm:pt>
    <dgm:pt modelId="{D002A251-4168-403C-B8B0-92F3CD2752CD}" type="parTrans" cxnId="{5E6C777B-3EDB-4D4C-AD6F-4CC2CAA80C7D}">
      <dgm:prSet/>
      <dgm:spPr/>
      <dgm:t>
        <a:bodyPr/>
        <a:lstStyle/>
        <a:p>
          <a:endParaRPr lang="en-US"/>
        </a:p>
      </dgm:t>
    </dgm:pt>
    <dgm:pt modelId="{D03E3661-70A7-42C9-8DDB-7F19BD539A8F}" type="sibTrans" cxnId="{5E6C777B-3EDB-4D4C-AD6F-4CC2CAA80C7D}">
      <dgm:prSet/>
      <dgm:spPr/>
      <dgm:t>
        <a:bodyPr/>
        <a:lstStyle/>
        <a:p>
          <a:endParaRPr lang="en-US"/>
        </a:p>
      </dgm:t>
    </dgm:pt>
    <dgm:pt modelId="{E88A782E-FC89-4320-96AF-AA764FC29712}">
      <dgm:prSet/>
      <dgm:spPr/>
      <dgm:t>
        <a:bodyPr/>
        <a:lstStyle/>
        <a:p>
          <a:r>
            <a:rPr lang="en-GB"/>
            <a:t>Works best with well-generalized models.</a:t>
          </a:r>
          <a:endParaRPr lang="en-US"/>
        </a:p>
      </dgm:t>
    </dgm:pt>
    <dgm:pt modelId="{CDC3C0B9-69FB-4700-BF0F-45CFF6CDAD89}" type="parTrans" cxnId="{FC0F5C43-AD9D-4DF2-B8A2-25B18507E0A3}">
      <dgm:prSet/>
      <dgm:spPr/>
      <dgm:t>
        <a:bodyPr/>
        <a:lstStyle/>
        <a:p>
          <a:endParaRPr lang="en-US"/>
        </a:p>
      </dgm:t>
    </dgm:pt>
    <dgm:pt modelId="{22F7B6F9-7734-4367-A8CC-E115B981CF54}" type="sibTrans" cxnId="{FC0F5C43-AD9D-4DF2-B8A2-25B18507E0A3}">
      <dgm:prSet/>
      <dgm:spPr/>
      <dgm:t>
        <a:bodyPr/>
        <a:lstStyle/>
        <a:p>
          <a:endParaRPr lang="en-US"/>
        </a:p>
      </dgm:t>
    </dgm:pt>
    <dgm:pt modelId="{8A5590FB-A2F5-42C8-94C3-A643D70EE128}">
      <dgm:prSet/>
      <dgm:spPr/>
      <dgm:t>
        <a:bodyPr/>
        <a:lstStyle/>
        <a:p>
          <a:r>
            <a:rPr lang="en-GB"/>
            <a:t>Gradually or abruptly forgetting past information may improve drift detection at a cost of increasing false alarms.</a:t>
          </a:r>
          <a:endParaRPr lang="en-US"/>
        </a:p>
      </dgm:t>
    </dgm:pt>
    <dgm:pt modelId="{D2E4E174-E805-483E-B79F-2C621A5F46D1}" type="parTrans" cxnId="{CC664901-8FF3-41D9-AC1E-EE48C9F3D8CC}">
      <dgm:prSet/>
      <dgm:spPr/>
      <dgm:t>
        <a:bodyPr/>
        <a:lstStyle/>
        <a:p>
          <a:endParaRPr lang="en-US"/>
        </a:p>
      </dgm:t>
    </dgm:pt>
    <dgm:pt modelId="{F0568818-ECEE-46B7-966C-C0C16DFA124C}" type="sibTrans" cxnId="{CC664901-8FF3-41D9-AC1E-EE48C9F3D8CC}">
      <dgm:prSet/>
      <dgm:spPr/>
      <dgm:t>
        <a:bodyPr/>
        <a:lstStyle/>
        <a:p>
          <a:endParaRPr lang="en-US"/>
        </a:p>
      </dgm:t>
    </dgm:pt>
    <dgm:pt modelId="{C6C8C449-34FE-47A1-9A73-5A8A0BF0E1CA}" type="pres">
      <dgm:prSet presAssocID="{5F3770C5-7929-47EE-BF6F-547AD9C01699}" presName="linear" presStyleCnt="0">
        <dgm:presLayoutVars>
          <dgm:animLvl val="lvl"/>
          <dgm:resizeHandles val="exact"/>
        </dgm:presLayoutVars>
      </dgm:prSet>
      <dgm:spPr/>
    </dgm:pt>
    <dgm:pt modelId="{929C277E-0A2A-4657-86C2-1D53E2CA1B68}" type="pres">
      <dgm:prSet presAssocID="{73C2D8A3-A910-4A27-89D0-BD3073A3142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ECCD054-A177-469A-9EDD-1BC9D498CD18}" type="pres">
      <dgm:prSet presAssocID="{4AF928A5-B175-4333-9CA1-006D97911997}" presName="spacer" presStyleCnt="0"/>
      <dgm:spPr/>
    </dgm:pt>
    <dgm:pt modelId="{7C78C91B-CC8F-4684-8C12-5505642DC08A}" type="pres">
      <dgm:prSet presAssocID="{16461085-F8AA-4B5F-9736-74D914AC43A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786D6EC-7157-4DEB-8433-64D65F21D2B1}" type="pres">
      <dgm:prSet presAssocID="{56DAB90B-9D2D-4806-997E-0AFC20145457}" presName="spacer" presStyleCnt="0"/>
      <dgm:spPr/>
    </dgm:pt>
    <dgm:pt modelId="{FE689E18-0A87-41D9-A352-86604CFB9074}" type="pres">
      <dgm:prSet presAssocID="{CC34CB5C-1195-44DD-B858-E9E5A5146FA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2322B87-299A-4A58-823E-707C754E65E0}" type="pres">
      <dgm:prSet presAssocID="{D03E3661-70A7-42C9-8DDB-7F19BD539A8F}" presName="spacer" presStyleCnt="0"/>
      <dgm:spPr/>
    </dgm:pt>
    <dgm:pt modelId="{2F740C15-F6D3-49C8-9F0A-1EE397B4AE2D}" type="pres">
      <dgm:prSet presAssocID="{E88A782E-FC89-4320-96AF-AA764FC2971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262D83F-87D3-4451-A7C8-ACBCAF17323D}" type="pres">
      <dgm:prSet presAssocID="{22F7B6F9-7734-4367-A8CC-E115B981CF54}" presName="spacer" presStyleCnt="0"/>
      <dgm:spPr/>
    </dgm:pt>
    <dgm:pt modelId="{B82B38F2-19E2-40BB-8E4D-758173642E5C}" type="pres">
      <dgm:prSet presAssocID="{8A5590FB-A2F5-42C8-94C3-A643D70EE12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C664901-8FF3-41D9-AC1E-EE48C9F3D8CC}" srcId="{5F3770C5-7929-47EE-BF6F-547AD9C01699}" destId="{8A5590FB-A2F5-42C8-94C3-A643D70EE128}" srcOrd="4" destOrd="0" parTransId="{D2E4E174-E805-483E-B79F-2C621A5F46D1}" sibTransId="{F0568818-ECEE-46B7-966C-C0C16DFA124C}"/>
    <dgm:cxn modelId="{FEE1DF05-03EE-48D2-AC9B-AD0BAF9F05B5}" type="presOf" srcId="{E88A782E-FC89-4320-96AF-AA764FC29712}" destId="{2F740C15-F6D3-49C8-9F0A-1EE397B4AE2D}" srcOrd="0" destOrd="0" presId="urn:microsoft.com/office/officeart/2005/8/layout/vList2"/>
    <dgm:cxn modelId="{8346741D-DB88-47B5-BE91-55FB19D54A0F}" srcId="{5F3770C5-7929-47EE-BF6F-547AD9C01699}" destId="{16461085-F8AA-4B5F-9736-74D914AC43AD}" srcOrd="1" destOrd="0" parTransId="{5F9F68E3-3E45-4A58-830C-2850610CB61E}" sibTransId="{56DAB90B-9D2D-4806-997E-0AFC20145457}"/>
    <dgm:cxn modelId="{FC23DE28-5BB0-4168-80D7-0E01DC6D900B}" type="presOf" srcId="{16461085-F8AA-4B5F-9736-74D914AC43AD}" destId="{7C78C91B-CC8F-4684-8C12-5505642DC08A}" srcOrd="0" destOrd="0" presId="urn:microsoft.com/office/officeart/2005/8/layout/vList2"/>
    <dgm:cxn modelId="{7F6F7A38-9C25-4027-AE6F-A021BC440F9B}" srcId="{5F3770C5-7929-47EE-BF6F-547AD9C01699}" destId="{73C2D8A3-A910-4A27-89D0-BD3073A31420}" srcOrd="0" destOrd="0" parTransId="{DEFA9FAB-FA37-450E-A019-8D2D8C12B6E1}" sibTransId="{4AF928A5-B175-4333-9CA1-006D97911997}"/>
    <dgm:cxn modelId="{FC0F5C43-AD9D-4DF2-B8A2-25B18507E0A3}" srcId="{5F3770C5-7929-47EE-BF6F-547AD9C01699}" destId="{E88A782E-FC89-4320-96AF-AA764FC29712}" srcOrd="3" destOrd="0" parTransId="{CDC3C0B9-69FB-4700-BF0F-45CFF6CDAD89}" sibTransId="{22F7B6F9-7734-4367-A8CC-E115B981CF54}"/>
    <dgm:cxn modelId="{5E6C777B-3EDB-4D4C-AD6F-4CC2CAA80C7D}" srcId="{5F3770C5-7929-47EE-BF6F-547AD9C01699}" destId="{CC34CB5C-1195-44DD-B858-E9E5A5146FA8}" srcOrd="2" destOrd="0" parTransId="{D002A251-4168-403C-B8B0-92F3CD2752CD}" sibTransId="{D03E3661-70A7-42C9-8DDB-7F19BD539A8F}"/>
    <dgm:cxn modelId="{FA617A91-FBB1-4750-BD5C-FCB11E22F763}" type="presOf" srcId="{5F3770C5-7929-47EE-BF6F-547AD9C01699}" destId="{C6C8C449-34FE-47A1-9A73-5A8A0BF0E1CA}" srcOrd="0" destOrd="0" presId="urn:microsoft.com/office/officeart/2005/8/layout/vList2"/>
    <dgm:cxn modelId="{59ECA6B5-421B-46B3-AD8D-FBA66C19BF55}" type="presOf" srcId="{CC34CB5C-1195-44DD-B858-E9E5A5146FA8}" destId="{FE689E18-0A87-41D9-A352-86604CFB9074}" srcOrd="0" destOrd="0" presId="urn:microsoft.com/office/officeart/2005/8/layout/vList2"/>
    <dgm:cxn modelId="{35E0ABD0-29E3-4C35-9E16-3940C9EB4DE5}" type="presOf" srcId="{73C2D8A3-A910-4A27-89D0-BD3073A31420}" destId="{929C277E-0A2A-4657-86C2-1D53E2CA1B68}" srcOrd="0" destOrd="0" presId="urn:microsoft.com/office/officeart/2005/8/layout/vList2"/>
    <dgm:cxn modelId="{EBAFA6FD-B673-4C5B-8955-0AB6B42DC1B9}" type="presOf" srcId="{8A5590FB-A2F5-42C8-94C3-A643D70EE128}" destId="{B82B38F2-19E2-40BB-8E4D-758173642E5C}" srcOrd="0" destOrd="0" presId="urn:microsoft.com/office/officeart/2005/8/layout/vList2"/>
    <dgm:cxn modelId="{BA761017-429A-4A1F-9877-289C42B52C42}" type="presParOf" srcId="{C6C8C449-34FE-47A1-9A73-5A8A0BF0E1CA}" destId="{929C277E-0A2A-4657-86C2-1D53E2CA1B68}" srcOrd="0" destOrd="0" presId="urn:microsoft.com/office/officeart/2005/8/layout/vList2"/>
    <dgm:cxn modelId="{9812CF55-7820-43E8-ABF0-87DA4D9F5541}" type="presParOf" srcId="{C6C8C449-34FE-47A1-9A73-5A8A0BF0E1CA}" destId="{CECCD054-A177-469A-9EDD-1BC9D498CD18}" srcOrd="1" destOrd="0" presId="urn:microsoft.com/office/officeart/2005/8/layout/vList2"/>
    <dgm:cxn modelId="{F0C88418-F43C-4EDA-B756-99C0CA0C5AC2}" type="presParOf" srcId="{C6C8C449-34FE-47A1-9A73-5A8A0BF0E1CA}" destId="{7C78C91B-CC8F-4684-8C12-5505642DC08A}" srcOrd="2" destOrd="0" presId="urn:microsoft.com/office/officeart/2005/8/layout/vList2"/>
    <dgm:cxn modelId="{39A9411B-126A-4779-9F06-98E163CA6880}" type="presParOf" srcId="{C6C8C449-34FE-47A1-9A73-5A8A0BF0E1CA}" destId="{D786D6EC-7157-4DEB-8433-64D65F21D2B1}" srcOrd="3" destOrd="0" presId="urn:microsoft.com/office/officeart/2005/8/layout/vList2"/>
    <dgm:cxn modelId="{E06A4FE5-FA02-4318-95F1-95C0345A3953}" type="presParOf" srcId="{C6C8C449-34FE-47A1-9A73-5A8A0BF0E1CA}" destId="{FE689E18-0A87-41D9-A352-86604CFB9074}" srcOrd="4" destOrd="0" presId="urn:microsoft.com/office/officeart/2005/8/layout/vList2"/>
    <dgm:cxn modelId="{233DD4A0-0CB9-4FAC-8D11-35D17B9EFEAE}" type="presParOf" srcId="{C6C8C449-34FE-47A1-9A73-5A8A0BF0E1CA}" destId="{32322B87-299A-4A58-823E-707C754E65E0}" srcOrd="5" destOrd="0" presId="urn:microsoft.com/office/officeart/2005/8/layout/vList2"/>
    <dgm:cxn modelId="{541B9ECD-4EE7-41C6-9B34-6F8CB7E941F6}" type="presParOf" srcId="{C6C8C449-34FE-47A1-9A73-5A8A0BF0E1CA}" destId="{2F740C15-F6D3-49C8-9F0A-1EE397B4AE2D}" srcOrd="6" destOrd="0" presId="urn:microsoft.com/office/officeart/2005/8/layout/vList2"/>
    <dgm:cxn modelId="{A06C5E8F-F63A-4A2F-AD40-6B85171BE4CA}" type="presParOf" srcId="{C6C8C449-34FE-47A1-9A73-5A8A0BF0E1CA}" destId="{7262D83F-87D3-4451-A7C8-ACBCAF17323D}" srcOrd="7" destOrd="0" presId="urn:microsoft.com/office/officeart/2005/8/layout/vList2"/>
    <dgm:cxn modelId="{02DCA60A-9900-425A-987A-22342B22338B}" type="presParOf" srcId="{C6C8C449-34FE-47A1-9A73-5A8A0BF0E1CA}" destId="{B82B38F2-19E2-40BB-8E4D-758173642E5C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C277E-0A2A-4657-86C2-1D53E2CA1B68}">
      <dsp:nvSpPr>
        <dsp:cNvPr id="0" name=""/>
        <dsp:cNvSpPr/>
      </dsp:nvSpPr>
      <dsp:spPr>
        <a:xfrm>
          <a:off x="0" y="78409"/>
          <a:ext cx="9720071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Effectively detects concept drifts with statistical properties.</a:t>
          </a:r>
          <a:endParaRPr lang="en-US" sz="2000" kern="1200"/>
        </a:p>
      </dsp:txBody>
      <dsp:txXfrm>
        <a:off x="35500" y="113909"/>
        <a:ext cx="9649071" cy="656228"/>
      </dsp:txXfrm>
    </dsp:sp>
    <dsp:sp modelId="{7C78C91B-CC8F-4684-8C12-5505642DC08A}">
      <dsp:nvSpPr>
        <dsp:cNvPr id="0" name=""/>
        <dsp:cNvSpPr/>
      </dsp:nvSpPr>
      <dsp:spPr>
        <a:xfrm>
          <a:off x="0" y="863237"/>
          <a:ext cx="9720071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Suitable for online learning.</a:t>
          </a:r>
          <a:endParaRPr lang="en-US" sz="2000" kern="1200"/>
        </a:p>
      </dsp:txBody>
      <dsp:txXfrm>
        <a:off x="35500" y="898737"/>
        <a:ext cx="9649071" cy="656228"/>
      </dsp:txXfrm>
    </dsp:sp>
    <dsp:sp modelId="{FE689E18-0A87-41D9-A352-86604CFB9074}">
      <dsp:nvSpPr>
        <dsp:cNvPr id="0" name=""/>
        <dsp:cNvSpPr/>
      </dsp:nvSpPr>
      <dsp:spPr>
        <a:xfrm>
          <a:off x="0" y="1648065"/>
          <a:ext cx="9720071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Effectively reduces the error.</a:t>
          </a:r>
          <a:endParaRPr lang="en-US" sz="2000" kern="1200"/>
        </a:p>
      </dsp:txBody>
      <dsp:txXfrm>
        <a:off x="35500" y="1683565"/>
        <a:ext cx="9649071" cy="656228"/>
      </dsp:txXfrm>
    </dsp:sp>
    <dsp:sp modelId="{2F740C15-F6D3-49C8-9F0A-1EE397B4AE2D}">
      <dsp:nvSpPr>
        <dsp:cNvPr id="0" name=""/>
        <dsp:cNvSpPr/>
      </dsp:nvSpPr>
      <dsp:spPr>
        <a:xfrm>
          <a:off x="0" y="2432894"/>
          <a:ext cx="9720071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Works best with well-generalized models.</a:t>
          </a:r>
          <a:endParaRPr lang="en-US" sz="2000" kern="1200"/>
        </a:p>
      </dsp:txBody>
      <dsp:txXfrm>
        <a:off x="35500" y="2468394"/>
        <a:ext cx="9649071" cy="656228"/>
      </dsp:txXfrm>
    </dsp:sp>
    <dsp:sp modelId="{B82B38F2-19E2-40BB-8E4D-758173642E5C}">
      <dsp:nvSpPr>
        <dsp:cNvPr id="0" name=""/>
        <dsp:cNvSpPr/>
      </dsp:nvSpPr>
      <dsp:spPr>
        <a:xfrm>
          <a:off x="0" y="3217722"/>
          <a:ext cx="9720071" cy="7272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Gradually or abruptly forgetting past information may improve drift detection at a cost of increasing false alarms.</a:t>
          </a:r>
          <a:endParaRPr lang="en-US" sz="2000" kern="1200"/>
        </a:p>
      </dsp:txBody>
      <dsp:txXfrm>
        <a:off x="35500" y="3253222"/>
        <a:ext cx="9649071" cy="656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1B894-BA05-4132-B1ED-0A4641E46206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E2BF42-F545-42C2-BD34-B46E2D4E8FA5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40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E2BF42-F545-42C2-BD34-B46E2D4E8FA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807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696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269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77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144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7514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053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29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88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77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729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352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92EA8367-D27A-4CE4-996D-A14CDCBADE41}" type="datetimeFigureOut">
              <a:rPr lang="en-GB" smtClean="0"/>
              <a:t>12/05/2024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1D3DC89F-3B98-42F4-932C-A4AFF1CD7782}" type="slidenum">
              <a:rPr lang="en-GB" smtClean="0"/>
              <a:t>‹nº›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5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demo.ipynb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601B6-BCB0-4A10-A8F3-59859ACB5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053" y="1607337"/>
            <a:ext cx="9765891" cy="1463040"/>
          </a:xfrm>
        </p:spPr>
        <p:txBody>
          <a:bodyPr>
            <a:normAutofit fontScale="90000"/>
          </a:bodyPr>
          <a:lstStyle/>
          <a:p>
            <a:pPr algn="ctr"/>
            <a:r>
              <a:rPr lang="en-GB" sz="6600" dirty="0"/>
              <a:t>Statistical Process Control (SPC) Algorithm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9C058B-CA36-367D-9845-5FB84F740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0" y="4764025"/>
            <a:ext cx="4876799" cy="1965960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Data Stream Mining</a:t>
            </a:r>
          </a:p>
          <a:p>
            <a:pPr algn="ctr"/>
            <a:endParaRPr lang="en-GB" sz="3600" dirty="0"/>
          </a:p>
          <a:p>
            <a:pPr algn="ctr"/>
            <a:r>
              <a:rPr lang="en-GB" sz="1800" dirty="0"/>
              <a:t>Ana Catarina Gomes - up201804545</a:t>
            </a:r>
          </a:p>
          <a:p>
            <a:pPr algn="ctr"/>
            <a:r>
              <a:rPr lang="en-GB" sz="1800" dirty="0"/>
              <a:t>Miguel Silva - up201403909</a:t>
            </a:r>
          </a:p>
          <a:p>
            <a:pPr algn="ctr"/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72566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2A07-CFBD-0630-0902-583BA997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Findings and 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38DC-09D3-FA1A-AAA9-B8BF6422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GB" sz="2400" dirty="0"/>
              <a:t>Effect of model choices</a:t>
            </a:r>
          </a:p>
          <a:p>
            <a:pPr lvl="1"/>
            <a:r>
              <a:rPr lang="en-GB" sz="2400" dirty="0"/>
              <a:t>Effect of exponentially smoothing the error</a:t>
            </a:r>
          </a:p>
          <a:p>
            <a:pPr lvl="1"/>
            <a:r>
              <a:rPr lang="en-GB" sz="2400" dirty="0"/>
              <a:t>Effect of a sliding window strategy to update the error</a:t>
            </a:r>
          </a:p>
          <a:p>
            <a:pPr lvl="1"/>
            <a:r>
              <a:rPr lang="en-GB" sz="2400" dirty="0"/>
              <a:t>Detecting concept drift in hidden variables</a:t>
            </a:r>
          </a:p>
        </p:txBody>
      </p:sp>
    </p:spTree>
    <p:extLst>
      <p:ext uri="{BB962C8B-B14F-4D97-AF65-F5344CB8AC3E}">
        <p14:creationId xmlns:p14="http://schemas.microsoft.com/office/powerpoint/2010/main" val="80261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2A07-CFBD-0630-0902-583BA997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Effect of model choices -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38DC-09D3-FA1A-AAA9-B8BF6422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Naïve Bayes with standardized data</a:t>
            </a:r>
          </a:p>
          <a:p>
            <a:r>
              <a:rPr lang="en-GB" dirty="0"/>
              <a:t>Effective error reduction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E926EC-FF45-36FC-CBA1-1717E053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3210"/>
            <a:ext cx="12192000" cy="305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7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38DC-09D3-FA1A-AAA9-B8BF6422D1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35868" y="685990"/>
            <a:ext cx="9720263" cy="1023938"/>
          </a:xfrm>
        </p:spPr>
        <p:txBody>
          <a:bodyPr/>
          <a:lstStyle/>
          <a:p>
            <a:r>
              <a:rPr lang="en-GB" dirty="0"/>
              <a:t>Fifth drift detected significantly later</a:t>
            </a:r>
          </a:p>
          <a:p>
            <a:r>
              <a:rPr lang="en-GB" dirty="0"/>
              <a:t>Standardization might minimize the effect of different concepts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F01F4C6-DB40-B6C8-B43E-001F2C570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144" y="1682496"/>
            <a:ext cx="9943710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2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2A07-CFBD-0630-0902-583BA997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Effect of model choices – SGD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38DC-09D3-FA1A-AAA9-B8BF6422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1019886"/>
          </a:xfrm>
        </p:spPr>
        <p:txBody>
          <a:bodyPr/>
          <a:lstStyle/>
          <a:p>
            <a:r>
              <a:rPr lang="en-GB" dirty="0"/>
              <a:t>Logistic Regression with SGD</a:t>
            </a:r>
          </a:p>
          <a:p>
            <a:r>
              <a:rPr lang="en-GB" dirty="0"/>
              <a:t>Effective error reduction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6E68B9-8775-3EA6-6B29-FF35E6D12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97" y="3507054"/>
            <a:ext cx="12017206" cy="29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9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38DC-09D3-FA1A-AAA9-B8BF6422D17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35868" y="755396"/>
            <a:ext cx="9720263" cy="2449513"/>
          </a:xfrm>
        </p:spPr>
        <p:txBody>
          <a:bodyPr/>
          <a:lstStyle/>
          <a:p>
            <a:r>
              <a:rPr lang="en-GB" dirty="0"/>
              <a:t>Slower error decrease</a:t>
            </a:r>
          </a:p>
          <a:p>
            <a:r>
              <a:rPr lang="en-GB" dirty="0"/>
              <a:t>False alarms increased</a:t>
            </a:r>
          </a:p>
          <a:p>
            <a:r>
              <a:rPr lang="en-GB" dirty="0"/>
              <a:t>Instability from 45000 to 62000 examples</a:t>
            </a:r>
          </a:p>
          <a:p>
            <a:r>
              <a:rPr lang="en-GB" dirty="0"/>
              <a:t>Balanced classes from 45000 to 60000 – challenging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6F889D8-4A5D-6E1F-92E0-3403E0A15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1899"/>
          <a:stretch/>
        </p:blipFill>
        <p:spPr>
          <a:xfrm>
            <a:off x="61038" y="3204909"/>
            <a:ext cx="12069922" cy="2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2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2A07-CFBD-0630-0902-583BA997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Effect of model choices – </a:t>
            </a:r>
            <a:r>
              <a:rPr lang="en-GB" dirty="0" err="1"/>
              <a:t>mlp</a:t>
            </a:r>
            <a:r>
              <a:rPr lang="en-GB" dirty="0"/>
              <a:t>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38DC-09D3-FA1A-AAA9-B8BF6422D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1019886"/>
          </a:xfrm>
        </p:spPr>
        <p:txBody>
          <a:bodyPr/>
          <a:lstStyle/>
          <a:p>
            <a:r>
              <a:rPr lang="en-GB" dirty="0"/>
              <a:t>MLP with no hidden layers – linear boundary</a:t>
            </a:r>
          </a:p>
          <a:p>
            <a:r>
              <a:rPr lang="en-GB" dirty="0"/>
              <a:t>Non effective error reduction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2E22DE6-8CFD-697A-7265-A5D73EB7D9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81"/>
          <a:stretch/>
        </p:blipFill>
        <p:spPr>
          <a:xfrm>
            <a:off x="156000" y="3177874"/>
            <a:ext cx="11880000" cy="28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76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CFB47-B6CE-3152-97E4-B8EDEBC3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1069848"/>
            <a:ext cx="10021824" cy="1014984"/>
          </a:xfrm>
        </p:spPr>
        <p:txBody>
          <a:bodyPr>
            <a:normAutofit fontScale="90000"/>
          </a:bodyPr>
          <a:lstStyle/>
          <a:p>
            <a:r>
              <a:rPr lang="en-GB" sz="5300" dirty="0"/>
              <a:t>Effect of exponentially smoothing the error</a:t>
            </a:r>
            <a:br>
              <a:rPr lang="en-GB" sz="5400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9B748F14-0856-24B8-0D43-939464970F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964" y="2084832"/>
                <a:ext cx="9720071" cy="4023360"/>
              </a:xfrm>
            </p:spPr>
            <p:txBody>
              <a:bodyPr/>
              <a:lstStyle/>
              <a:p>
                <a:r>
                  <a:rPr lang="en-GB" u="sng" dirty="0"/>
                  <a:t>Goal:</a:t>
                </a:r>
                <a:r>
                  <a:rPr lang="en-GB" b="1" dirty="0"/>
                  <a:t> </a:t>
                </a:r>
                <a:r>
                  <a:rPr lang="en-GB" dirty="0"/>
                  <a:t>reduce influence of past information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Drift detection quality depends on parameter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GB" dirty="0"/>
              </a:p>
              <a:p>
                <a:r>
                  <a:rPr lang="en-GB" dirty="0"/>
                  <a:t>Decreasing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increases the speed of forgetting past information</a:t>
                </a:r>
              </a:p>
              <a:p>
                <a:r>
                  <a:rPr lang="en-GB" dirty="0"/>
                  <a:t>Parameter must be chosen with care – small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may exacerbate small increases of error (increasing false alarms).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9B748F14-0856-24B8-0D43-939464970F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964" y="2084832"/>
                <a:ext cx="9720071" cy="4023360"/>
              </a:xfrm>
              <a:blipFill>
                <a:blip r:embed="rId2"/>
                <a:stretch>
                  <a:fillRect l="-376" t="-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70D4ACC-5004-76C8-05F1-6A5585C1CFF7}"/>
                  </a:ext>
                </a:extLst>
              </p:cNvPr>
              <p:cNvSpPr txBox="1"/>
              <p:nvPr/>
            </p:nvSpPr>
            <p:spPr>
              <a:xfrm>
                <a:off x="3840480" y="2688336"/>
                <a:ext cx="4928616" cy="67961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𝕝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  <m:sSub>
                                <m:sSub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70D4ACC-5004-76C8-05F1-6A5585C1C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0480" y="2688336"/>
                <a:ext cx="4928616" cy="679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7878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D21BCE5-7330-981E-283F-FF1C16ECB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11" y="2569464"/>
            <a:ext cx="11587576" cy="2891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Posição de Conteúdo 2">
                <a:extLst>
                  <a:ext uri="{FF2B5EF4-FFF2-40B4-BE49-F238E27FC236}">
                    <a16:creationId xmlns:a16="http://schemas.microsoft.com/office/drawing/2014/main" id="{ADAF5400-2B65-3CD5-FEFC-B6EB69FB56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35964" y="1097280"/>
                <a:ext cx="9720071" cy="1243584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2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0.925≤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≤0.99</m:t>
                    </m:r>
                    <m:r>
                      <a:rPr lang="pt-PT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pt-PT" b="0" dirty="0"/>
              </a:p>
              <a:p>
                <a:pPr marL="173736" lvl="1" indent="0">
                  <a:buNone/>
                </a:pPr>
                <a:r>
                  <a:rPr lang="en-GB" sz="2200" dirty="0"/>
                  <a:t>Effective error reduction</a:t>
                </a:r>
              </a:p>
              <a:p>
                <a:pPr marL="173736" lvl="1" indent="0">
                  <a:buNone/>
                </a:pPr>
                <a:r>
                  <a:rPr lang="en-GB" sz="2200" dirty="0"/>
                  <a:t>Effective concept drift detection </a:t>
                </a:r>
              </a:p>
            </p:txBody>
          </p:sp>
        </mc:Choice>
        <mc:Fallback xmlns="">
          <p:sp>
            <p:nvSpPr>
              <p:cNvPr id="8" name="Marcador de Posição de Conteúdo 2">
                <a:extLst>
                  <a:ext uri="{FF2B5EF4-FFF2-40B4-BE49-F238E27FC236}">
                    <a16:creationId xmlns:a16="http://schemas.microsoft.com/office/drawing/2014/main" id="{ADAF5400-2B65-3CD5-FEFC-B6EB69FB5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964" y="1097280"/>
                <a:ext cx="9720071" cy="1243584"/>
              </a:xfrm>
              <a:prstGeom prst="rect">
                <a:avLst/>
              </a:prstGeom>
              <a:blipFill>
                <a:blip r:embed="rId3"/>
                <a:stretch>
                  <a:fillRect l="-816" t="-5882" b="-4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645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Posição de Conteúdo 2">
                <a:extLst>
                  <a:ext uri="{FF2B5EF4-FFF2-40B4-BE49-F238E27FC236}">
                    <a16:creationId xmlns:a16="http://schemas.microsoft.com/office/drawing/2014/main" id="{ADAF5400-2B65-3CD5-FEFC-B6EB69FB56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884" y="365760"/>
                <a:ext cx="9720071" cy="1645920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2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2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For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 0.925</m:t>
                    </m:r>
                    <m:r>
                      <a:rPr lang="pt-PT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pt-PT" b="0" dirty="0"/>
              </a:p>
              <a:p>
                <a:pPr marL="173736" lvl="1" indent="0">
                  <a:buNone/>
                </a:pPr>
                <a:r>
                  <a:rPr lang="en-GB" sz="2200" dirty="0"/>
                  <a:t>Effective error reduction</a:t>
                </a:r>
              </a:p>
              <a:p>
                <a:pPr marL="173736" lvl="1" indent="0">
                  <a:buNone/>
                </a:pPr>
                <a:r>
                  <a:rPr lang="en-GB" sz="2200" dirty="0"/>
                  <a:t>Effective and faster concept drift detection</a:t>
                </a:r>
              </a:p>
              <a:p>
                <a:pPr marL="173736" lvl="1" indent="0">
                  <a:buNone/>
                </a:pPr>
                <a:r>
                  <a:rPr lang="en-GB" sz="2200" dirty="0"/>
                  <a:t>One false alarm around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200" b="0" i="1" smtClean="0">
                            <a:latin typeface="Cambria Math" panose="02040503050406030204" pitchFamily="18" charset="0"/>
                          </a:rPr>
                          <m:t>76700</m:t>
                        </m:r>
                      </m:e>
                      <m:sup>
                        <m:r>
                          <a:rPr lang="pt-PT" sz="22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GB" sz="2200" dirty="0"/>
                  <a:t> sample </a:t>
                </a:r>
              </a:p>
            </p:txBody>
          </p:sp>
        </mc:Choice>
        <mc:Fallback xmlns="">
          <p:sp>
            <p:nvSpPr>
              <p:cNvPr id="8" name="Marcador de Posição de Conteúdo 2">
                <a:extLst>
                  <a:ext uri="{FF2B5EF4-FFF2-40B4-BE49-F238E27FC236}">
                    <a16:creationId xmlns:a16="http://schemas.microsoft.com/office/drawing/2014/main" id="{ADAF5400-2B65-3CD5-FEFC-B6EB69FB5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84" y="365760"/>
                <a:ext cx="9720071" cy="1645920"/>
              </a:xfrm>
              <a:prstGeom prst="rect">
                <a:avLst/>
              </a:prstGeom>
              <a:blipFill>
                <a:blip r:embed="rId2"/>
                <a:stretch>
                  <a:fillRect l="-816" t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A9A31723-DB01-3AA1-21D6-ABFC5874D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032" y="1949660"/>
            <a:ext cx="9720000" cy="23307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18551D6-8E93-E155-2105-4096AC303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288" y="4273218"/>
            <a:ext cx="8388000" cy="236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57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CFB47-B6CE-3152-97E4-B8EDEBC3C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088" y="1069848"/>
            <a:ext cx="10021824" cy="1014984"/>
          </a:xfrm>
        </p:spPr>
        <p:txBody>
          <a:bodyPr>
            <a:normAutofit fontScale="90000"/>
          </a:bodyPr>
          <a:lstStyle/>
          <a:p>
            <a:r>
              <a:rPr lang="en-GB" sz="5300" dirty="0"/>
              <a:t>Effect of USING A SLIDING WINDOW</a:t>
            </a:r>
            <a:br>
              <a:rPr lang="en-GB" sz="5400" dirty="0"/>
            </a:b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B748F14-0856-24B8-0D43-939464970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5964" y="2084832"/>
            <a:ext cx="9720071" cy="4023360"/>
          </a:xfrm>
        </p:spPr>
        <p:txBody>
          <a:bodyPr/>
          <a:lstStyle/>
          <a:p>
            <a:r>
              <a:rPr lang="en-GB" u="sng" dirty="0"/>
              <a:t>Goal:</a:t>
            </a:r>
            <a:r>
              <a:rPr lang="en-GB" b="1" dirty="0"/>
              <a:t> </a:t>
            </a:r>
            <a:r>
              <a:rPr lang="en-GB" dirty="0"/>
              <a:t>eliminate past information from the process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Drift detection quality depends on the window size parameter</a:t>
            </a:r>
          </a:p>
          <a:p>
            <a:r>
              <a:rPr lang="en-GB" dirty="0"/>
              <a:t>Decreasing the window size increases the amount of eliminated information</a:t>
            </a:r>
          </a:p>
          <a:p>
            <a:r>
              <a:rPr lang="en-GB" dirty="0"/>
              <a:t>Parameter must be chosen be care – small window size may exacerbate small increases of error (increasing false alarms).</a:t>
            </a:r>
          </a:p>
          <a:p>
            <a:r>
              <a:rPr lang="en-GB" dirty="0"/>
              <a:t>Processing speed: window management may introduce computational overhead</a:t>
            </a:r>
          </a:p>
        </p:txBody>
      </p:sp>
    </p:spTree>
    <p:extLst>
      <p:ext uri="{BB962C8B-B14F-4D97-AF65-F5344CB8AC3E}">
        <p14:creationId xmlns:p14="http://schemas.microsoft.com/office/powerpoint/2010/main" val="1135755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8E-0480-0C04-77F7-2A33D98F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EACDD-6FE9-CA0B-5B74-21A2634E5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z="1900" dirty="0"/>
              <a:t>SPC Overview</a:t>
            </a:r>
          </a:p>
          <a:p>
            <a:pPr lvl="1"/>
            <a:r>
              <a:rPr lang="en-GB" sz="1900" dirty="0"/>
              <a:t>Data</a:t>
            </a:r>
          </a:p>
          <a:p>
            <a:pPr lvl="1"/>
            <a:r>
              <a:rPr lang="en-GB" sz="1900" dirty="0"/>
              <a:t>Implementation and Demo</a:t>
            </a:r>
          </a:p>
          <a:p>
            <a:pPr lvl="1"/>
            <a:r>
              <a:rPr lang="en-GB" sz="1900" dirty="0"/>
              <a:t>Findings and Conclusions</a:t>
            </a:r>
          </a:p>
        </p:txBody>
      </p:sp>
    </p:spTree>
    <p:extLst>
      <p:ext uri="{BB962C8B-B14F-4D97-AF65-F5344CB8AC3E}">
        <p14:creationId xmlns:p14="http://schemas.microsoft.com/office/powerpoint/2010/main" val="1205123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4C708-79F8-A060-CD7D-5821AC575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Window Size = 10.000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BF4AA0-EAD9-C44F-938C-FA177140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938" y="1906321"/>
            <a:ext cx="9492123" cy="47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74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8E-0480-0C04-77F7-2A33D98F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Drift on hidden variables</a:t>
            </a:r>
          </a:p>
        </p:txBody>
      </p:sp>
      <p:pic>
        <p:nvPicPr>
          <p:cNvPr id="5" name="Imagem 4" descr="Uma imagem com texto, captura de ecrã, padrão, Retângulo">
            <a:extLst>
              <a:ext uri="{FF2B5EF4-FFF2-40B4-BE49-F238E27FC236}">
                <a16:creationId xmlns:a16="http://schemas.microsoft.com/office/drawing/2014/main" id="{2411976F-4AD2-F228-D30C-363EE7E5A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60" y="1880568"/>
            <a:ext cx="7425000" cy="4950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DBDCA0E-60CB-C76E-5BA0-C9ED5643E2C1}"/>
              </a:ext>
            </a:extLst>
          </p:cNvPr>
          <p:cNvSpPr txBox="1"/>
          <p:nvPr/>
        </p:nvSpPr>
        <p:spPr>
          <a:xfrm>
            <a:off x="8774412" y="5144946"/>
            <a:ext cx="271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Relevant feature 2 is a hidden variable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57161D2-5F78-3DE7-9911-CF559F3BB96F}"/>
                  </a:ext>
                </a:extLst>
              </p:cNvPr>
              <p:cNvSpPr txBox="1"/>
              <p:nvPr/>
            </p:nvSpPr>
            <p:spPr>
              <a:xfrm>
                <a:off x="8494776" y="3059668"/>
                <a:ext cx="32735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∗1+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∗0.5=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𝑡h𝑟𝑒𝑠h𝑜𝑙𝑑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57161D2-5F78-3DE7-9911-CF559F3BB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776" y="3059668"/>
                <a:ext cx="327355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8270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8E-0480-0C04-77F7-2A33D98F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Standard </a:t>
            </a:r>
            <a:r>
              <a:rPr lang="en-GB" dirty="0" err="1"/>
              <a:t>spc</a:t>
            </a:r>
            <a:endParaRPr lang="en-GB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3F43CF-4DD2-B89E-2944-D25FC692F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96" y="1894229"/>
            <a:ext cx="9000000" cy="439590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27C4BAB-F781-92B8-8FDD-01429E134D69}"/>
              </a:ext>
            </a:extLst>
          </p:cNvPr>
          <p:cNvSpPr txBox="1"/>
          <p:nvPr/>
        </p:nvSpPr>
        <p:spPr>
          <a:xfrm>
            <a:off x="9268188" y="3418417"/>
            <a:ext cx="2518428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Effective error reduction</a:t>
            </a:r>
          </a:p>
          <a:p>
            <a:r>
              <a:rPr lang="en-GB" dirty="0"/>
              <a:t>Ineffective drift detection</a:t>
            </a:r>
          </a:p>
        </p:txBody>
      </p:sp>
    </p:spTree>
    <p:extLst>
      <p:ext uri="{BB962C8B-B14F-4D97-AF65-F5344CB8AC3E}">
        <p14:creationId xmlns:p14="http://schemas.microsoft.com/office/powerpoint/2010/main" val="653380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8E-0480-0C04-77F7-2A33D98F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Exponential smoothing </a:t>
            </a:r>
            <a:r>
              <a:rPr lang="en-GB" dirty="0" err="1"/>
              <a:t>spc</a:t>
            </a:r>
            <a:endParaRPr lang="en-GB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01D4DB-2D94-F5EB-794D-2C82EC66F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28" y="2008787"/>
            <a:ext cx="9000000" cy="444855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27C4BAB-F781-92B8-8FDD-01429E134D69}"/>
              </a:ext>
            </a:extLst>
          </p:cNvPr>
          <p:cNvSpPr txBox="1"/>
          <p:nvPr/>
        </p:nvSpPr>
        <p:spPr>
          <a:xfrm>
            <a:off x="9121884" y="3419856"/>
            <a:ext cx="2518428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Effective error reduction</a:t>
            </a:r>
          </a:p>
          <a:p>
            <a:r>
              <a:rPr lang="en-GB" dirty="0"/>
              <a:t>Improved drift detection</a:t>
            </a:r>
          </a:p>
          <a:p>
            <a:r>
              <a:rPr lang="en-GB" dirty="0"/>
              <a:t>Increased false alarms</a:t>
            </a:r>
          </a:p>
        </p:txBody>
      </p:sp>
    </p:spTree>
    <p:extLst>
      <p:ext uri="{BB962C8B-B14F-4D97-AF65-F5344CB8AC3E}">
        <p14:creationId xmlns:p14="http://schemas.microsoft.com/office/powerpoint/2010/main" val="472474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8E-0480-0C04-77F7-2A33D98F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Sliding window </a:t>
            </a:r>
            <a:r>
              <a:rPr lang="en-GB" dirty="0" err="1"/>
              <a:t>spc</a:t>
            </a:r>
            <a:endParaRPr lang="en-GB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50F2BD-B4BD-7076-6212-8D1CDD075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830051"/>
            <a:ext cx="9000000" cy="444273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27C4BAB-F781-92B8-8FDD-01429E134D69}"/>
              </a:ext>
            </a:extLst>
          </p:cNvPr>
          <p:cNvSpPr txBox="1"/>
          <p:nvPr/>
        </p:nvSpPr>
        <p:spPr>
          <a:xfrm>
            <a:off x="9132044" y="3255478"/>
            <a:ext cx="2518428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/>
              <a:t>Effective error reduction</a:t>
            </a:r>
          </a:p>
          <a:p>
            <a:r>
              <a:rPr lang="en-GB" dirty="0"/>
              <a:t>Improved drift detection</a:t>
            </a:r>
          </a:p>
          <a:p>
            <a:r>
              <a:rPr lang="en-GB" dirty="0"/>
              <a:t>Increased false alarms</a:t>
            </a:r>
          </a:p>
        </p:txBody>
      </p:sp>
    </p:spTree>
    <p:extLst>
      <p:ext uri="{BB962C8B-B14F-4D97-AF65-F5344CB8AC3E}">
        <p14:creationId xmlns:p14="http://schemas.microsoft.com/office/powerpoint/2010/main" val="89224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130FB2-5E82-D533-D9FD-3D9C401F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summary</a:t>
            </a:r>
            <a:endParaRPr lang="en-GB" dirty="0"/>
          </a:p>
        </p:txBody>
      </p:sp>
      <p:graphicFrame>
        <p:nvGraphicFramePr>
          <p:cNvPr id="69" name="Marcador de Posição de Conteúdo 2">
            <a:extLst>
              <a:ext uri="{FF2B5EF4-FFF2-40B4-BE49-F238E27FC236}">
                <a16:creationId xmlns:a16="http://schemas.microsoft.com/office/drawing/2014/main" id="{F0E96A47-6CDB-4B41-C2AB-9540CDA7E36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4128" y="2286000"/>
          <a:ext cx="972007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629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8E-0480-0C04-77F7-2A33D98F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SPC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ACDD-6FE9-CA0B-5B74-21A2634E5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GB" sz="2000" dirty="0"/>
              </a:p>
              <a:p>
                <a:pPr marL="0" indent="0">
                  <a:buNone/>
                </a:pPr>
                <a:r>
                  <a:rPr lang="en-GB" sz="2000" dirty="0"/>
                  <a:t>- Suppose a sequence of examples in the form </a:t>
                </a:r>
                <a14:m>
                  <m:oMath xmlns:m="http://schemas.openxmlformats.org/officeDocument/2006/math">
                    <m:r>
                      <a:rPr lang="pt-PT" sz="2000" b="0" i="0" smtClean="0">
                        <a:latin typeface="Cambria Math" panose="02040503050406030204" pitchFamily="18" charset="0"/>
                      </a:rPr>
                      <m:t>&lt;</m:t>
                    </m:r>
                    <m:acc>
                      <m:accPr>
                        <m:chr m:val="̅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GB" sz="2000" dirty="0"/>
                  <a:t> </a:t>
                </a:r>
              </a:p>
              <a:p>
                <a:pPr marL="0" indent="0">
                  <a:buNone/>
                </a:pPr>
                <a:r>
                  <a:rPr lang="en-GB" sz="2000" dirty="0"/>
                  <a:t>- The current decision model classifies each example in the sequence</a:t>
                </a:r>
              </a:p>
              <a:p>
                <a:pPr marL="0" indent="0">
                  <a:buNone/>
                </a:pPr>
                <a:r>
                  <a:rPr lang="en-GB" sz="2000" dirty="0"/>
                  <a:t>- In the 0-1 loss function, predictions are either True or False</a:t>
                </a:r>
              </a:p>
              <a:p>
                <a:pPr marL="0" indent="0">
                  <a:buNone/>
                </a:pPr>
                <a:r>
                  <a:rPr lang="en-GB" sz="2000" dirty="0"/>
                  <a:t>- The predictions of the learning algorithm are sequences:</a:t>
                </a:r>
                <a:br>
                  <a:rPr lang="en-GB" sz="2000" dirty="0"/>
                </a:br>
                <a:r>
                  <a:rPr lang="en-GB" sz="2000" dirty="0"/>
                  <a:t> 	True, False, True, False, True, False, True, True, True, False,...</a:t>
                </a:r>
              </a:p>
              <a:p>
                <a:pPr marL="0" indent="0">
                  <a:buNone/>
                </a:pPr>
                <a:r>
                  <a:rPr lang="en-GB" sz="2000" dirty="0"/>
                  <a:t>- The Error is a random variable from Bernoulli trials</a:t>
                </a:r>
              </a:p>
              <a:p>
                <a:pPr marL="0" indent="0">
                  <a:buNone/>
                </a:pPr>
                <a:r>
                  <a:rPr lang="en-GB" sz="2000" dirty="0"/>
                  <a:t>- The Binomial distribution gives the general form of the probability of observing a False: </a:t>
                </a:r>
                <a:endParaRPr lang="pt-PT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PT" sz="20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20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0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b="0" i="1" dirty="0" smtClean="0">
                            <a:latin typeface="Cambria Math" panose="02040503050406030204" pitchFamily="18" charset="0"/>
                          </a:rPr>
                          <m:t>#</m:t>
                        </m:r>
                        <m:r>
                          <a:rPr lang="pt-PT" sz="2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pt-PT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pt-PT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pt-P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P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pt-P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pt-P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den>
                        </m:f>
                      </m:e>
                    </m:rad>
                  </m:oMath>
                </a14:m>
                <a:r>
                  <a:rPr lang="en-GB" sz="2000" dirty="0"/>
                  <a:t> , where </a:t>
                </a:r>
                <a14:m>
                  <m:oMath xmlns:m="http://schemas.openxmlformats.org/officeDocument/2006/math"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000" dirty="0"/>
                  <a:t> is the number of trials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ACDD-6FE9-CA0B-5B74-21A2634E5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29" b="-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EDC38D4-F7A1-2BC7-AB22-DCDBC31BFC7A}"/>
              </a:ext>
            </a:extLst>
          </p:cNvPr>
          <p:cNvSpPr txBox="1"/>
          <p:nvPr/>
        </p:nvSpPr>
        <p:spPr>
          <a:xfrm>
            <a:off x="1024128" y="1539085"/>
            <a:ext cx="1021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b="1" dirty="0"/>
              <a:t>Theoretical Refresher from Change Detection class (05/03/2024)</a:t>
            </a:r>
            <a:br>
              <a:rPr lang="en-GB" sz="1800" dirty="0"/>
            </a:br>
            <a:r>
              <a:rPr lang="en-GB" sz="1800" i="1" dirty="0"/>
              <a:t>Gama, et. al, Learning with Drift Detection, Lecture Notes in Computer Science 3171, Springer.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11317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8E-0480-0C04-77F7-2A33D98F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SPC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ACDD-6FE9-CA0B-5B74-21A2634E5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endParaRPr lang="en-GB" sz="1900" dirty="0"/>
              </a:p>
              <a:p>
                <a:pPr marL="0" indent="0">
                  <a:buNone/>
                </a:pPr>
                <a:r>
                  <a:rPr lang="en-GB" sz="1900" dirty="0"/>
                  <a:t>The Statistical Process Control algorithm maintains two registers, to store the minimum error rate considering the variance of the estimator:</a:t>
                </a:r>
              </a:p>
              <a:p>
                <a:pPr marL="0" indent="0">
                  <a:buNone/>
                </a:pPr>
                <a:r>
                  <a:rPr lang="en-GB" sz="1900" dirty="0"/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9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sz="19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GB" sz="1900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PT" sz="19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PT" sz="1900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900" dirty="0"/>
                  <a:t>. </a:t>
                </a:r>
                <a:br>
                  <a:rPr lang="en-GB" sz="1900" dirty="0"/>
                </a:br>
                <a:endParaRPr lang="en-GB" sz="1900" dirty="0"/>
              </a:p>
              <a:p>
                <a:pPr marL="0" indent="0">
                  <a:buNone/>
                </a:pPr>
                <a:r>
                  <a:rPr lang="en-GB" sz="1900" dirty="0"/>
                  <a:t>At example </a:t>
                </a:r>
                <a14:m>
                  <m:oMath xmlns:m="http://schemas.openxmlformats.org/officeDocument/2006/math"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900" dirty="0"/>
                  <a:t>, the error of the learning algorithm will be:</a:t>
                </a:r>
              </a:p>
              <a:p>
                <a:pPr marL="0" indent="0">
                  <a:buNone/>
                </a:pPr>
                <a:r>
                  <a:rPr lang="en-GB" sz="1900" dirty="0"/>
                  <a:t>- In-control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900" dirty="0"/>
              </a:p>
              <a:p>
                <a:pPr marL="0" indent="0">
                  <a:buNone/>
                </a:pPr>
                <a:r>
                  <a:rPr lang="en-GB" sz="1900" dirty="0"/>
                  <a:t>- Out-control if</a:t>
                </a:r>
                <a:r>
                  <a:rPr lang="pt-PT" sz="1900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900" dirty="0"/>
              </a:p>
              <a:p>
                <a:pPr marL="0" indent="0">
                  <a:buNone/>
                </a:pPr>
                <a:r>
                  <a:rPr lang="en-GB" sz="1900" dirty="0"/>
                  <a:t>- Warning Level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ACDD-6FE9-CA0B-5B74-21A2634E5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F4CDE42-1560-2BD8-BA26-5EBAB33B0751}"/>
              </a:ext>
            </a:extLst>
          </p:cNvPr>
          <p:cNvSpPr txBox="1"/>
          <p:nvPr/>
        </p:nvSpPr>
        <p:spPr>
          <a:xfrm>
            <a:off x="1024128" y="1539085"/>
            <a:ext cx="1021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b="1" dirty="0"/>
              <a:t>Theoretical Refresher from Change Detection class (05/03/2024)</a:t>
            </a:r>
            <a:br>
              <a:rPr lang="en-GB" sz="1800" dirty="0"/>
            </a:br>
            <a:r>
              <a:rPr lang="en-GB" sz="1800" i="1" dirty="0"/>
              <a:t>Gama, et. al, Learning with Drift Detection, Lecture Notes in Computer Science 3171, Springer.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420080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8E-0480-0C04-77F7-2A33D98F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SPC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209C7-71FE-A5E0-D635-2CC21D536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247" y="2438400"/>
            <a:ext cx="7035506" cy="3987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EA8A935-774E-3A0D-0C5C-EFA906730DB8}"/>
              </a:ext>
            </a:extLst>
          </p:cNvPr>
          <p:cNvSpPr txBox="1"/>
          <p:nvPr/>
        </p:nvSpPr>
        <p:spPr>
          <a:xfrm>
            <a:off x="1024128" y="1539085"/>
            <a:ext cx="1021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b="1" dirty="0"/>
              <a:t>Theoretical Refresher from Change Detection class (05/03/2024)</a:t>
            </a:r>
            <a:br>
              <a:rPr lang="en-GB" sz="1800" dirty="0"/>
            </a:br>
            <a:r>
              <a:rPr lang="en-GB" sz="1800" i="1" dirty="0"/>
              <a:t>Gama, et. al, Learning with Drift Detection, Lecture Notes in Computer Science 3171, Springer.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39654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8E-0480-0C04-77F7-2A33D98F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SPC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ACDD-6FE9-CA0B-5B74-21A2634E57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sz="1900" dirty="0"/>
              </a:p>
              <a:p>
                <a:pPr marL="0" indent="0">
                  <a:buNone/>
                </a:pPr>
                <a:r>
                  <a:rPr lang="en-GB" sz="1900" dirty="0"/>
                  <a:t>- At example </a:t>
                </a:r>
                <a14:m>
                  <m:oMath xmlns:m="http://schemas.openxmlformats.org/officeDocument/2006/math"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1900" dirty="0"/>
                  <a:t> the current decision model classifies the example </a:t>
                </a:r>
              </a:p>
              <a:p>
                <a:pPr marL="0" indent="0">
                  <a:buNone/>
                </a:pPr>
                <a:r>
                  <a:rPr lang="en-GB" sz="1900" dirty="0"/>
                  <a:t>- Compute the error and variance: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9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1900" dirty="0"/>
              </a:p>
              <a:p>
                <a:pPr marL="0" indent="0">
                  <a:buNone/>
                </a:pPr>
                <a:r>
                  <a:rPr lang="en-GB" sz="1900" dirty="0"/>
                  <a:t>- If the error is</a:t>
                </a:r>
              </a:p>
              <a:p>
                <a:pPr marL="0" indent="0">
                  <a:buNone/>
                </a:pPr>
                <a:r>
                  <a:rPr lang="en-GB" sz="1900" dirty="0"/>
                  <a:t>    - In-control: The current model is updated. Incorporate the example in the decision model</a:t>
                </a:r>
              </a:p>
              <a:p>
                <a:pPr marL="0" indent="0">
                  <a:buNone/>
                </a:pPr>
                <a:r>
                  <a:rPr lang="en-GB" sz="1900" dirty="0"/>
                  <a:t>    - Warning: Maintain the current model. First Time: the lower limit of the window is: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𝑤𝑎𝑟𝑛𝑖𝑛𝑔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GB" sz="1900" dirty="0"/>
              </a:p>
              <a:p>
                <a:pPr marL="0" indent="0">
                  <a:buNone/>
                </a:pPr>
                <a:r>
                  <a:rPr lang="en-GB" sz="1900" dirty="0"/>
                  <a:t>    - Out-Control: Re-learn a new model using as training set the set of examples </a:t>
                </a:r>
                <a14:m>
                  <m:oMath xmlns:m="http://schemas.openxmlformats.org/officeDocument/2006/math"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PT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pt-PT" sz="1900" b="0" i="1" smtClean="0">
                            <a:latin typeface="Cambria Math" panose="02040503050406030204" pitchFamily="18" charset="0"/>
                          </a:rPr>
                          <m:t>𝑤𝑎𝑟𝑛𝑖𝑛𝑔</m:t>
                        </m:r>
                      </m:sub>
                    </m:sSub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PT" sz="19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1900" dirty="0"/>
              </a:p>
              <a:p>
                <a:pPr marL="0" indent="0">
                  <a:buNone/>
                </a:pPr>
                <a:endParaRPr lang="en-GB" sz="19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DEACDD-6FE9-CA0B-5B74-21A2634E57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D819869-37D4-FD2E-C9F6-2C75BF37EE92}"/>
              </a:ext>
            </a:extLst>
          </p:cNvPr>
          <p:cNvSpPr txBox="1"/>
          <p:nvPr/>
        </p:nvSpPr>
        <p:spPr>
          <a:xfrm>
            <a:off x="1024128" y="1539085"/>
            <a:ext cx="10215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GB" sz="1800" b="1" dirty="0"/>
              <a:t>Theoretical Refresher from Change Detection class (05/03/2024)</a:t>
            </a:r>
            <a:br>
              <a:rPr lang="en-GB" sz="1800" dirty="0"/>
            </a:br>
            <a:r>
              <a:rPr lang="en-GB" sz="1800" i="1" dirty="0"/>
              <a:t>Gama, et. al, Learning with Drift Detection, Lecture Notes in Computer Science 3171, Springer.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338942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8E-0480-0C04-77F7-2A33D98F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- Based on the SEA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EACDD-6FE9-CA0B-5B74-21A2634E5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9401408" cy="4743081"/>
          </a:xfrm>
        </p:spPr>
        <p:txBody>
          <a:bodyPr>
            <a:normAutofit/>
          </a:bodyPr>
          <a:lstStyle/>
          <a:p>
            <a:pPr lvl="1"/>
            <a:r>
              <a:rPr lang="en-GB" sz="2200" dirty="0"/>
              <a:t>120.000 examples</a:t>
            </a:r>
          </a:p>
          <a:p>
            <a:pPr lvl="1"/>
            <a:r>
              <a:rPr lang="en-GB" sz="2200" dirty="0"/>
              <a:t>3 attributes (only 2 are relevant)</a:t>
            </a:r>
          </a:p>
          <a:p>
            <a:pPr lvl="2"/>
            <a:r>
              <a:rPr lang="en-GB" sz="2200" dirty="0"/>
              <a:t>numeric between 0 and 10</a:t>
            </a:r>
          </a:p>
          <a:p>
            <a:pPr lvl="1"/>
            <a:r>
              <a:rPr lang="en-GB" sz="2200" dirty="0"/>
              <a:t>2 classes</a:t>
            </a:r>
          </a:p>
          <a:p>
            <a:pPr lvl="1"/>
            <a:r>
              <a:rPr lang="en-GB" sz="2200" dirty="0"/>
              <a:t>4 concepts</a:t>
            </a:r>
          </a:p>
          <a:p>
            <a:pPr lvl="2"/>
            <a:r>
              <a:rPr lang="en-GB" sz="2200" dirty="0"/>
              <a:t>each repeated twice</a:t>
            </a:r>
          </a:p>
          <a:p>
            <a:pPr lvl="2"/>
            <a:r>
              <a:rPr lang="en-GB" sz="2200" dirty="0"/>
              <a:t>defined by the sum of the 2 relevant attributes</a:t>
            </a:r>
          </a:p>
          <a:p>
            <a:pPr lvl="2"/>
            <a:r>
              <a:rPr lang="en-GB" sz="2200" dirty="0"/>
              <a:t>if sum &gt; threshold, then class = 0</a:t>
            </a:r>
          </a:p>
          <a:p>
            <a:pPr lvl="2"/>
            <a:r>
              <a:rPr lang="en-GB" sz="2200" dirty="0"/>
              <a:t>concept thresholds: 8, 9, 7, 10</a:t>
            </a:r>
          </a:p>
          <a:p>
            <a:pPr lvl="2"/>
            <a:r>
              <a:rPr lang="en-GB" sz="2200" dirty="0"/>
              <a:t>noise: 10%</a:t>
            </a:r>
          </a:p>
          <a:p>
            <a:pPr lvl="1"/>
            <a:endParaRPr lang="en-GB" sz="28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B90DDB-003B-1B12-0B56-7F57A2BEFEA9}"/>
              </a:ext>
            </a:extLst>
          </p:cNvPr>
          <p:cNvSpPr txBox="1">
            <a:spLocks/>
          </p:cNvSpPr>
          <p:nvPr/>
        </p:nvSpPr>
        <p:spPr>
          <a:xfrm>
            <a:off x="5751640" y="2006766"/>
            <a:ext cx="6440359" cy="4743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416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8E-0480-0C04-77F7-2A33D98F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F69C9-2D7F-5B83-A985-D1C8CC03B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68" y="1750141"/>
            <a:ext cx="9901086" cy="495054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B0DC8CB-E375-BF52-9359-49A23AE8B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88" y="1750684"/>
            <a:ext cx="9765306" cy="49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6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2A07-CFBD-0630-0902-583BA997C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and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D38DC-09D3-FA1A-AAA9-B8BF6422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hlinkClick r:id="rId2" action="ppaction://hlinkfile"/>
              </a:rPr>
              <a:t>demo.ipynb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4309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1249</TotalTime>
  <Words>884</Words>
  <Application>Microsoft Office PowerPoint</Application>
  <PresentationFormat>Ecrã Panorâmico</PresentationFormat>
  <Paragraphs>119</Paragraphs>
  <Slides>25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2" baseType="lpstr">
      <vt:lpstr>Aptos</vt:lpstr>
      <vt:lpstr>Arial</vt:lpstr>
      <vt:lpstr>Cambria Math</vt:lpstr>
      <vt:lpstr>Tw Cen MT</vt:lpstr>
      <vt:lpstr>Tw Cen MT Condensed</vt:lpstr>
      <vt:lpstr>Wingdings 3</vt:lpstr>
      <vt:lpstr>Integral</vt:lpstr>
      <vt:lpstr>Statistical Process Control (SPC) Algorithm Implementation</vt:lpstr>
      <vt:lpstr>Contents</vt:lpstr>
      <vt:lpstr>SPC Overview</vt:lpstr>
      <vt:lpstr>SPC Overview</vt:lpstr>
      <vt:lpstr>SPC Overview</vt:lpstr>
      <vt:lpstr>SPC Overview</vt:lpstr>
      <vt:lpstr>Data - Based on the SEA Concepts</vt:lpstr>
      <vt:lpstr>Data</vt:lpstr>
      <vt:lpstr>Implementation and Demo</vt:lpstr>
      <vt:lpstr>Findings and Conclusions</vt:lpstr>
      <vt:lpstr>Effect of model choices - standardization</vt:lpstr>
      <vt:lpstr>Apresentação do PowerPoint</vt:lpstr>
      <vt:lpstr>Effect of model choices – SGD Classifier</vt:lpstr>
      <vt:lpstr>Apresentação do PowerPoint</vt:lpstr>
      <vt:lpstr>Effect of model choices – mlp Classifier</vt:lpstr>
      <vt:lpstr>Effect of exponentially smoothing the error </vt:lpstr>
      <vt:lpstr>Apresentação do PowerPoint</vt:lpstr>
      <vt:lpstr>Apresentação do PowerPoint</vt:lpstr>
      <vt:lpstr>Effect of USING A SLIDING WINDOW </vt:lpstr>
      <vt:lpstr>Window Size = 10.000 </vt:lpstr>
      <vt:lpstr>Drift on hidden variables</vt:lpstr>
      <vt:lpstr>Standard spc</vt:lpstr>
      <vt:lpstr>Exponential smoothing spc</vt:lpstr>
      <vt:lpstr>Sliding window spc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Process Control (SPC) Algorithm Implementation</dc:title>
  <dc:creator>Miguel Figueiredo Gonçalves Marcos da Silva</dc:creator>
  <cp:lastModifiedBy>Ana Catarina Gomes</cp:lastModifiedBy>
  <cp:revision>33</cp:revision>
  <dcterms:created xsi:type="dcterms:W3CDTF">2024-05-07T14:47:10Z</dcterms:created>
  <dcterms:modified xsi:type="dcterms:W3CDTF">2024-05-12T15:48:45Z</dcterms:modified>
</cp:coreProperties>
</file>